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48"/>
  </p:notesMasterIdLst>
  <p:sldIdLst>
    <p:sldId id="256" r:id="rId2"/>
    <p:sldId id="259" r:id="rId3"/>
    <p:sldId id="261" r:id="rId4"/>
    <p:sldId id="269" r:id="rId5"/>
    <p:sldId id="286" r:id="rId6"/>
    <p:sldId id="257" r:id="rId7"/>
    <p:sldId id="287" r:id="rId8"/>
    <p:sldId id="288" r:id="rId9"/>
    <p:sldId id="289" r:id="rId10"/>
    <p:sldId id="293" r:id="rId11"/>
    <p:sldId id="290" r:id="rId12"/>
    <p:sldId id="291" r:id="rId13"/>
    <p:sldId id="292" r:id="rId14"/>
    <p:sldId id="294" r:id="rId15"/>
    <p:sldId id="264" r:id="rId16"/>
    <p:sldId id="295" r:id="rId17"/>
    <p:sldId id="296" r:id="rId18"/>
    <p:sldId id="297" r:id="rId19"/>
    <p:sldId id="298" r:id="rId20"/>
    <p:sldId id="299" r:id="rId21"/>
    <p:sldId id="300" r:id="rId22"/>
    <p:sldId id="301" r:id="rId23"/>
    <p:sldId id="258" r:id="rId24"/>
    <p:sldId id="260" r:id="rId25"/>
    <p:sldId id="262" r:id="rId26"/>
    <p:sldId id="263" r:id="rId27"/>
    <p:sldId id="265" r:id="rId28"/>
    <p:sldId id="266" r:id="rId29"/>
    <p:sldId id="267" r:id="rId30"/>
    <p:sldId id="268" r:id="rId31"/>
    <p:sldId id="270" r:id="rId32"/>
    <p:sldId id="271" r:id="rId33"/>
    <p:sldId id="272" r:id="rId34"/>
    <p:sldId id="273" r:id="rId35"/>
    <p:sldId id="274" r:id="rId36"/>
    <p:sldId id="275" r:id="rId37"/>
    <p:sldId id="276" r:id="rId38"/>
    <p:sldId id="277" r:id="rId39"/>
    <p:sldId id="278" r:id="rId40"/>
    <p:sldId id="279" r:id="rId41"/>
    <p:sldId id="280" r:id="rId42"/>
    <p:sldId id="281" r:id="rId43"/>
    <p:sldId id="282" r:id="rId44"/>
    <p:sldId id="283" r:id="rId45"/>
    <p:sldId id="284" r:id="rId46"/>
    <p:sldId id="285" r:id="rId47"/>
  </p:sldIdLst>
  <p:sldSz cx="9144000" cy="5143500" type="screen16x9"/>
  <p:notesSz cx="6858000" cy="9144000"/>
  <p:embeddedFontLst>
    <p:embeddedFont>
      <p:font typeface="Calibri" panose="020F0502020204030204" pitchFamily="34" charset="0"/>
      <p:regular r:id="rId49"/>
      <p:bold r:id="rId50"/>
      <p:italic r:id="rId51"/>
      <p:boldItalic r:id="rId52"/>
    </p:embeddedFont>
    <p:embeddedFont>
      <p:font typeface="Georgia" panose="02040502050405020303" pitchFamily="18" charset="0"/>
      <p:regular r:id="rId53"/>
      <p:bold r:id="rId54"/>
      <p:italic r:id="rId55"/>
      <p:boldItalic r:id="rId56"/>
    </p:embeddedFont>
    <p:embeddedFont>
      <p:font typeface="Nunito Sans" pitchFamily="2" charset="77"/>
      <p:regular r:id="rId57"/>
      <p:bold r:id="rId58"/>
      <p:italic r:id="rId59"/>
      <p:boldItalic r:id="rId60"/>
    </p:embeddedFont>
    <p:embeddedFont>
      <p:font typeface="Rockwell Extra Bold" panose="02060603020205020403" pitchFamily="18" charset="77"/>
      <p:bold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66666"/>
    <a:srgbClr val="EEA617"/>
    <a:srgbClr val="4E86FF"/>
    <a:srgbClr val="FFF32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2D39A4B-00D6-4AC0-9E90-7EA99DF1EF4F}">
  <a:tblStyle styleId="{F2D39A4B-00D6-4AC0-9E90-7EA99DF1EF4F}"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896"/>
    <p:restoredTop sz="94698"/>
  </p:normalViewPr>
  <p:slideViewPr>
    <p:cSldViewPr snapToGrid="0" snapToObjects="1">
      <p:cViewPr varScale="1">
        <p:scale>
          <a:sx n="98" d="100"/>
          <a:sy n="98" d="100"/>
        </p:scale>
        <p:origin x="184" y="744"/>
      </p:cViewPr>
      <p:guideLst/>
    </p:cSldViewPr>
  </p:slideViewPr>
  <p:outlineViewPr>
    <p:cViewPr>
      <p:scale>
        <a:sx n="33" d="100"/>
        <a:sy n="33" d="100"/>
      </p:scale>
      <p:origin x="0" y="-3496"/>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2.fntdata"/><Relationship Id="rId55" Type="http://schemas.openxmlformats.org/officeDocument/2006/relationships/font" Target="fonts/font7.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5.fntdata"/><Relationship Id="rId58" Type="http://schemas.openxmlformats.org/officeDocument/2006/relationships/font" Target="fonts/font10.fntdata"/><Relationship Id="rId5" Type="http://schemas.openxmlformats.org/officeDocument/2006/relationships/slide" Target="slides/slide4.xml"/><Relationship Id="rId61" Type="http://schemas.openxmlformats.org/officeDocument/2006/relationships/font" Target="fonts/font13.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3.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6.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8630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892596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1646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161584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3483501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5018902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573484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69988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9602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1c8d0b7f6e_0_1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1c8d0b7f6e_0_1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8365712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7882795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616702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1c8d0b7f6e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1c8d0b7f6e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9" name="Google Shape;179;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35f391192_0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35f391192_0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35f391192_0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35f391192_0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1"/>
        <p:cNvGrpSpPr/>
        <p:nvPr/>
      </p:nvGrpSpPr>
      <p:grpSpPr>
        <a:xfrm>
          <a:off x="0" y="0"/>
          <a:ext cx="0" cy="0"/>
          <a:chOff x="0" y="0"/>
          <a:chExt cx="0" cy="0"/>
        </a:xfrm>
      </p:grpSpPr>
      <p:sp>
        <p:nvSpPr>
          <p:cNvPr id="312" name="Google Shape;312;g35ed75ccf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3" name="Google Shape;313;g35ed75ccf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6"/>
        <p:cNvGrpSpPr/>
        <p:nvPr/>
      </p:nvGrpSpPr>
      <p:grpSpPr>
        <a:xfrm>
          <a:off x="0" y="0"/>
          <a:ext cx="0" cy="0"/>
          <a:chOff x="0" y="0"/>
          <a:chExt cx="0" cy="0"/>
        </a:xfrm>
      </p:grpSpPr>
      <p:sp>
        <p:nvSpPr>
          <p:cNvPr id="327" name="Google Shape;327;g35ed75ccf_0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8" name="Google Shape;328;g35ed75ccf_0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35ed75ccf_0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35ed75ccf_0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p:cNvGrpSpPr/>
        <p:nvPr/>
      </p:nvGrpSpPr>
      <p:grpSpPr>
        <a:xfrm>
          <a:off x="0" y="0"/>
          <a:ext cx="0" cy="0"/>
          <a:chOff x="0" y="0"/>
          <a:chExt cx="0" cy="0"/>
        </a:xfrm>
      </p:grpSpPr>
      <p:sp>
        <p:nvSpPr>
          <p:cNvPr id="425" name="Google Shape;425;g35ed75ccf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35ed75ccf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1"/>
        <p:cNvGrpSpPr/>
        <p:nvPr/>
      </p:nvGrpSpPr>
      <p:grpSpPr>
        <a:xfrm>
          <a:off x="0" y="0"/>
          <a:ext cx="0" cy="0"/>
          <a:chOff x="0" y="0"/>
          <a:chExt cx="0" cy="0"/>
        </a:xfrm>
      </p:grpSpPr>
      <p:sp>
        <p:nvSpPr>
          <p:cNvPr id="432" name="Google Shape;432;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3" name="Google Shape;433;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0"/>
        <p:cNvGrpSpPr/>
        <p:nvPr/>
      </p:nvGrpSpPr>
      <p:grpSpPr>
        <a:xfrm>
          <a:off x="0" y="0"/>
          <a:ext cx="0" cy="0"/>
          <a:chOff x="0" y="0"/>
          <a:chExt cx="0" cy="0"/>
        </a:xfrm>
      </p:grpSpPr>
      <p:sp>
        <p:nvSpPr>
          <p:cNvPr id="441" name="Google Shape;441;g35ed75ccf_0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2" name="Google Shape;442;g35ed75ccf_0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35f391192_0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35f391192_0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9"/>
        <p:cNvGrpSpPr/>
        <p:nvPr/>
      </p:nvGrpSpPr>
      <p:grpSpPr>
        <a:xfrm>
          <a:off x="0" y="0"/>
          <a:ext cx="0" cy="0"/>
          <a:chOff x="0" y="0"/>
          <a:chExt cx="0" cy="0"/>
        </a:xfrm>
      </p:grpSpPr>
      <p:sp>
        <p:nvSpPr>
          <p:cNvPr id="450" name="Google Shape;450;g35ed75ccf_0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 name="Google Shape;451;g35ed75ccf_0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
        <p:cNvGrpSpPr/>
        <p:nvPr/>
      </p:nvGrpSpPr>
      <p:grpSpPr>
        <a:xfrm>
          <a:off x="0" y="0"/>
          <a:ext cx="0" cy="0"/>
          <a:chOff x="0" y="0"/>
          <a:chExt cx="0" cy="0"/>
        </a:xfrm>
      </p:grpSpPr>
      <p:sp>
        <p:nvSpPr>
          <p:cNvPr id="468" name="Google Shape;468;g1c8d0b7f6e_0_3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9" name="Google Shape;469;g1c8d0b7f6e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7"/>
        <p:cNvGrpSpPr/>
        <p:nvPr/>
      </p:nvGrpSpPr>
      <p:grpSpPr>
        <a:xfrm>
          <a:off x="0" y="0"/>
          <a:ext cx="0" cy="0"/>
          <a:chOff x="0" y="0"/>
          <a:chExt cx="0" cy="0"/>
        </a:xfrm>
      </p:grpSpPr>
      <p:sp>
        <p:nvSpPr>
          <p:cNvPr id="478" name="Google Shape;478;g35ed75ccf_0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9" name="Google Shape;479;g35ed75ccf_0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35ed75ccf_0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35ed75ccf_0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35694cd56_04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35694cd56_04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34fb1cf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34fb1cf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3203491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96304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
        <p:cNvGrpSpPr/>
        <p:nvPr/>
      </p:nvGrpSpPr>
      <p:grpSpPr>
        <a:xfrm>
          <a:off x="0" y="0"/>
          <a:ext cx="0" cy="0"/>
          <a:chOff x="0" y="0"/>
          <a:chExt cx="0" cy="0"/>
        </a:xfrm>
      </p:grpSpPr>
      <p:sp>
        <p:nvSpPr>
          <p:cNvPr id="101" name="Google Shape;101;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 name="Google Shape;102;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4662467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852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lstStyle>
            <a:lvl1pPr lvl="0">
              <a:spcBef>
                <a:spcPts val="0"/>
              </a:spcBef>
              <a:spcAft>
                <a:spcPts val="0"/>
              </a:spcAft>
              <a:buClr>
                <a:srgbClr val="F67031"/>
              </a:buClr>
              <a:buSzPts val="3000"/>
              <a:buNone/>
              <a:defRPr sz="3000" b="1">
                <a:solidFill>
                  <a:srgbClr val="F67031"/>
                </a:solidFill>
              </a:defRPr>
            </a:lvl1pPr>
            <a:lvl2pPr lvl="1">
              <a:spcBef>
                <a:spcPts val="0"/>
              </a:spcBef>
              <a:spcAft>
                <a:spcPts val="0"/>
              </a:spcAft>
              <a:buClr>
                <a:srgbClr val="F67031"/>
              </a:buClr>
              <a:buSzPts val="3000"/>
              <a:buNone/>
              <a:defRPr sz="3000" b="1">
                <a:solidFill>
                  <a:srgbClr val="F67031"/>
                </a:solidFill>
              </a:defRPr>
            </a:lvl2pPr>
            <a:lvl3pPr lvl="2">
              <a:spcBef>
                <a:spcPts val="0"/>
              </a:spcBef>
              <a:spcAft>
                <a:spcPts val="0"/>
              </a:spcAft>
              <a:buClr>
                <a:srgbClr val="F67031"/>
              </a:buClr>
              <a:buSzPts val="3000"/>
              <a:buNone/>
              <a:defRPr sz="3000" b="1">
                <a:solidFill>
                  <a:srgbClr val="F67031"/>
                </a:solidFill>
              </a:defRPr>
            </a:lvl3pPr>
            <a:lvl4pPr lvl="3">
              <a:spcBef>
                <a:spcPts val="0"/>
              </a:spcBef>
              <a:spcAft>
                <a:spcPts val="0"/>
              </a:spcAft>
              <a:buClr>
                <a:srgbClr val="F67031"/>
              </a:buClr>
              <a:buSzPts val="3000"/>
              <a:buNone/>
              <a:defRPr sz="3000" b="1">
                <a:solidFill>
                  <a:srgbClr val="F67031"/>
                </a:solidFill>
              </a:defRPr>
            </a:lvl4pPr>
            <a:lvl5pPr lvl="4">
              <a:spcBef>
                <a:spcPts val="0"/>
              </a:spcBef>
              <a:spcAft>
                <a:spcPts val="0"/>
              </a:spcAft>
              <a:buClr>
                <a:srgbClr val="F67031"/>
              </a:buClr>
              <a:buSzPts val="3000"/>
              <a:buNone/>
              <a:defRPr sz="3000" b="1">
                <a:solidFill>
                  <a:srgbClr val="F67031"/>
                </a:solidFill>
              </a:defRPr>
            </a:lvl5pPr>
            <a:lvl6pPr lvl="5">
              <a:spcBef>
                <a:spcPts val="0"/>
              </a:spcBef>
              <a:spcAft>
                <a:spcPts val="0"/>
              </a:spcAft>
              <a:buClr>
                <a:srgbClr val="F67031"/>
              </a:buClr>
              <a:buSzPts val="3000"/>
              <a:buNone/>
              <a:defRPr sz="3000" b="1">
                <a:solidFill>
                  <a:srgbClr val="F67031"/>
                </a:solidFill>
              </a:defRPr>
            </a:lvl6pPr>
            <a:lvl7pPr lvl="6">
              <a:spcBef>
                <a:spcPts val="0"/>
              </a:spcBef>
              <a:spcAft>
                <a:spcPts val="0"/>
              </a:spcAft>
              <a:buClr>
                <a:srgbClr val="F67031"/>
              </a:buClr>
              <a:buSzPts val="3000"/>
              <a:buNone/>
              <a:defRPr sz="3000" b="1">
                <a:solidFill>
                  <a:srgbClr val="F67031"/>
                </a:solidFill>
              </a:defRPr>
            </a:lvl7pPr>
            <a:lvl8pPr lvl="7">
              <a:spcBef>
                <a:spcPts val="0"/>
              </a:spcBef>
              <a:spcAft>
                <a:spcPts val="0"/>
              </a:spcAft>
              <a:buClr>
                <a:srgbClr val="F67031"/>
              </a:buClr>
              <a:buSzPts val="3000"/>
              <a:buNone/>
              <a:defRPr sz="3000" b="1">
                <a:solidFill>
                  <a:srgbClr val="F67031"/>
                </a:solidFill>
              </a:defRPr>
            </a:lvl8pPr>
            <a:lvl9pPr lvl="8">
              <a:spcBef>
                <a:spcPts val="0"/>
              </a:spcBef>
              <a:spcAft>
                <a:spcPts val="0"/>
              </a:spcAft>
              <a:buClr>
                <a:srgbClr val="F67031"/>
              </a:buClr>
              <a:buSzPts val="3000"/>
              <a:buNone/>
              <a:defRPr sz="3000" b="1">
                <a:solidFill>
                  <a:srgbClr val="F67031"/>
                </a:solidFill>
              </a:defRPr>
            </a:lvl9pPr>
          </a:lstStyle>
          <a:p>
            <a:endParaRPr/>
          </a:p>
        </p:txBody>
      </p:sp>
      <p:sp>
        <p:nvSpPr>
          <p:cNvPr id="12" name="Google Shape;12;p2"/>
          <p:cNvSpPr/>
          <p:nvPr/>
        </p:nvSpPr>
        <p:spPr>
          <a:xfrm>
            <a:off x="4574900" y="-150"/>
            <a:ext cx="185400" cy="5143500"/>
          </a:xfrm>
          <a:prstGeom prst="rect">
            <a:avLst/>
          </a:prstGeom>
          <a:gradFill>
            <a:gsLst>
              <a:gs pos="0">
                <a:srgbClr val="000014">
                  <a:alpha val="49803"/>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5"/>
        <p:cNvGrpSpPr/>
        <p:nvPr/>
      </p:nvGrpSpPr>
      <p:grpSpPr>
        <a:xfrm>
          <a:off x="0" y="0"/>
          <a:ext cx="0" cy="0"/>
          <a:chOff x="0" y="0"/>
          <a:chExt cx="0" cy="0"/>
        </a:xfrm>
      </p:grpSpPr>
      <p:sp>
        <p:nvSpPr>
          <p:cNvPr id="66" name="Google Shape;66;p11"/>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7" name="Google Shape;67;p11"/>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1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69" name="Google Shape;69;p11"/>
          <p:cNvSpPr txBox="1">
            <a:spLocks noGrp="1"/>
          </p:cNvSpPr>
          <p:nvPr>
            <p:ph type="body" idx="1"/>
          </p:nvPr>
        </p:nvSpPr>
        <p:spPr>
          <a:xfrm>
            <a:off x="3062200"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0" name="Google Shape;70;p11"/>
          <p:cNvSpPr txBox="1">
            <a:spLocks noGrp="1"/>
          </p:cNvSpPr>
          <p:nvPr>
            <p:ph type="body" idx="2"/>
          </p:nvPr>
        </p:nvSpPr>
        <p:spPr>
          <a:xfrm>
            <a:off x="5956701" y="575500"/>
            <a:ext cx="2730000" cy="3981000"/>
          </a:xfrm>
          <a:prstGeom prst="rect">
            <a:avLst/>
          </a:prstGeom>
        </p:spPr>
        <p:txBody>
          <a:bodyPr spcFirstLastPara="1" wrap="square" lIns="91425" tIns="91425" rIns="91425" bIns="91425" anchor="t" anchorCtr="0"/>
          <a:lstStyle>
            <a:lvl1pPr marL="457200" lvl="0" indent="-298450">
              <a:spcBef>
                <a:spcPts val="60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
        <p:nvSpPr>
          <p:cNvPr id="71" name="Google Shape;71;p1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72"/>
        <p:cNvGrpSpPr/>
        <p:nvPr/>
      </p:nvGrpSpPr>
      <p:grpSpPr>
        <a:xfrm>
          <a:off x="0" y="0"/>
          <a:ext cx="0" cy="0"/>
          <a:chOff x="0" y="0"/>
          <a:chExt cx="0" cy="0"/>
        </a:xfrm>
      </p:grpSpPr>
      <p:sp>
        <p:nvSpPr>
          <p:cNvPr id="73" name="Google Shape;73;p12"/>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74" name="Google Shape;74;p12"/>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76" name="Google Shape;76;p12"/>
          <p:cNvSpPr txBox="1">
            <a:spLocks noGrp="1"/>
          </p:cNvSpPr>
          <p:nvPr>
            <p:ph type="body" idx="1"/>
          </p:nvPr>
        </p:nvSpPr>
        <p:spPr>
          <a:xfrm>
            <a:off x="3069325"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7" name="Google Shape;77;p12"/>
          <p:cNvSpPr txBox="1">
            <a:spLocks noGrp="1"/>
          </p:cNvSpPr>
          <p:nvPr>
            <p:ph type="body" idx="2"/>
          </p:nvPr>
        </p:nvSpPr>
        <p:spPr>
          <a:xfrm>
            <a:off x="495100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8" name="Google Shape;78;p12"/>
          <p:cNvSpPr txBox="1">
            <a:spLocks noGrp="1"/>
          </p:cNvSpPr>
          <p:nvPr>
            <p:ph type="body" idx="3"/>
          </p:nvPr>
        </p:nvSpPr>
        <p:spPr>
          <a:xfrm>
            <a:off x="6832686" y="575500"/>
            <a:ext cx="1789800" cy="3981000"/>
          </a:xfrm>
          <a:prstGeom prst="rect">
            <a:avLst/>
          </a:prstGeom>
        </p:spPr>
        <p:txBody>
          <a:bodyPr spcFirstLastPara="1" wrap="square" lIns="91425" tIns="91425" rIns="91425" bIns="91425" anchor="t" anchorCtr="0"/>
          <a:lstStyle>
            <a:lvl1pPr marL="457200" lvl="0" indent="-285750" rtl="0">
              <a:spcBef>
                <a:spcPts val="600"/>
              </a:spcBef>
              <a:spcAft>
                <a:spcPts val="0"/>
              </a:spcAft>
              <a:buSzPts val="900"/>
              <a:buChar char="▪"/>
              <a:defRPr sz="900"/>
            </a:lvl1pPr>
            <a:lvl2pPr marL="914400" lvl="1" indent="-285750" rtl="0">
              <a:spcBef>
                <a:spcPts val="0"/>
              </a:spcBef>
              <a:spcAft>
                <a:spcPts val="0"/>
              </a:spcAft>
              <a:buSzPts val="900"/>
              <a:buChar char="-"/>
              <a:defRPr sz="900"/>
            </a:lvl2pPr>
            <a:lvl3pPr marL="1371600" lvl="2" indent="-285750" rtl="0">
              <a:spcBef>
                <a:spcPts val="0"/>
              </a:spcBef>
              <a:spcAft>
                <a:spcPts val="0"/>
              </a:spcAft>
              <a:buSzPts val="900"/>
              <a:buChar char="-"/>
              <a:defRPr sz="900"/>
            </a:lvl3pPr>
            <a:lvl4pPr marL="1828800" lvl="3" indent="-285750" rtl="0">
              <a:spcBef>
                <a:spcPts val="0"/>
              </a:spcBef>
              <a:spcAft>
                <a:spcPts val="0"/>
              </a:spcAft>
              <a:buSzPts val="900"/>
              <a:buChar char="-"/>
              <a:defRPr sz="900"/>
            </a:lvl4pPr>
            <a:lvl5pPr marL="2286000" lvl="4" indent="-285750" rtl="0">
              <a:spcBef>
                <a:spcPts val="0"/>
              </a:spcBef>
              <a:spcAft>
                <a:spcPts val="0"/>
              </a:spcAft>
              <a:buSzPts val="900"/>
              <a:buChar char="-"/>
              <a:defRPr sz="900"/>
            </a:lvl5pPr>
            <a:lvl6pPr marL="2743200" lvl="5" indent="-285750" rtl="0">
              <a:spcBef>
                <a:spcPts val="0"/>
              </a:spcBef>
              <a:spcAft>
                <a:spcPts val="0"/>
              </a:spcAft>
              <a:buSzPts val="900"/>
              <a:buChar char="-"/>
              <a:defRPr sz="900"/>
            </a:lvl6pPr>
            <a:lvl7pPr marL="3200400" lvl="6" indent="-285750" rtl="0">
              <a:spcBef>
                <a:spcPts val="0"/>
              </a:spcBef>
              <a:spcAft>
                <a:spcPts val="0"/>
              </a:spcAft>
              <a:buSzPts val="900"/>
              <a:buChar char="-"/>
              <a:defRPr sz="900"/>
            </a:lvl7pPr>
            <a:lvl8pPr marL="3657600" lvl="7" indent="-285750" rtl="0">
              <a:spcBef>
                <a:spcPts val="0"/>
              </a:spcBef>
              <a:spcAft>
                <a:spcPts val="0"/>
              </a:spcAft>
              <a:buSzPts val="900"/>
              <a:buChar char="-"/>
              <a:defRPr sz="900"/>
            </a:lvl8pPr>
            <a:lvl9pPr marL="4114800" lvl="8" indent="-285750" rtl="0">
              <a:spcBef>
                <a:spcPts val="0"/>
              </a:spcBef>
              <a:spcAft>
                <a:spcPts val="0"/>
              </a:spcAft>
              <a:buSzPts val="900"/>
              <a:buChar char="-"/>
              <a:defRPr sz="900"/>
            </a:lvl9pPr>
          </a:lstStyle>
          <a:p>
            <a:endParaRPr/>
          </a:p>
        </p:txBody>
      </p:sp>
      <p:sp>
        <p:nvSpPr>
          <p:cNvPr id="79" name="Google Shape;79;p1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0"/>
        <p:cNvGrpSpPr/>
        <p:nvPr/>
      </p:nvGrpSpPr>
      <p:grpSpPr>
        <a:xfrm>
          <a:off x="0" y="0"/>
          <a:ext cx="0" cy="0"/>
          <a:chOff x="0" y="0"/>
          <a:chExt cx="0" cy="0"/>
        </a:xfrm>
      </p:grpSpPr>
      <p:sp>
        <p:nvSpPr>
          <p:cNvPr id="81" name="Google Shape;81;p13"/>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82" name="Google Shape;82;p13"/>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84" name="Google Shape;84;p1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5"/>
        <p:cNvGrpSpPr/>
        <p:nvPr/>
      </p:nvGrpSpPr>
      <p:grpSpPr>
        <a:xfrm>
          <a:off x="0" y="0"/>
          <a:ext cx="0" cy="0"/>
          <a:chOff x="0" y="0"/>
          <a:chExt cx="0" cy="0"/>
        </a:xfrm>
      </p:grpSpPr>
      <p:sp>
        <p:nvSpPr>
          <p:cNvPr id="86" name="Google Shape;86;p1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3"/>
        <p:cNvGrpSpPr/>
        <p:nvPr/>
      </p:nvGrpSpPr>
      <p:grpSpPr>
        <a:xfrm>
          <a:off x="0" y="0"/>
          <a:ext cx="0" cy="0"/>
          <a:chOff x="0" y="0"/>
          <a:chExt cx="0" cy="0"/>
        </a:xfrm>
      </p:grpSpPr>
      <p:sp>
        <p:nvSpPr>
          <p:cNvPr id="14" name="Google Shape;14;p3"/>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3"/>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16" name="Google Shape;16;p3"/>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17" name="Google Shape;17;p3"/>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lstStyle>
            <a:lvl1pPr lvl="0" rtl="0">
              <a:spcBef>
                <a:spcPts val="0"/>
              </a:spcBef>
              <a:spcAft>
                <a:spcPts val="0"/>
              </a:spcAft>
              <a:buClr>
                <a:srgbClr val="999999"/>
              </a:buClr>
              <a:buSzPts val="1400"/>
              <a:buFont typeface="Georgia"/>
              <a:buNone/>
              <a:defRPr i="1">
                <a:solidFill>
                  <a:srgbClr val="999999"/>
                </a:solidFill>
                <a:latin typeface="Georgia"/>
                <a:ea typeface="Georgia"/>
                <a:cs typeface="Georgia"/>
                <a:sym typeface="Georgia"/>
              </a:defRPr>
            </a:lvl1pPr>
            <a:lvl2pPr lvl="1"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2pPr>
            <a:lvl3pPr lvl="2"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3pPr>
            <a:lvl4pPr lvl="3"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4pPr>
            <a:lvl5pPr lvl="4"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5pPr>
            <a:lvl6pPr lvl="5"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6pPr>
            <a:lvl7pPr lvl="6"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7pPr>
            <a:lvl8pPr lvl="7"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8pPr>
            <a:lvl9pPr lvl="8" rtl="0">
              <a:spcBef>
                <a:spcPts val="0"/>
              </a:spcBef>
              <a:spcAft>
                <a:spcPts val="0"/>
              </a:spcAft>
              <a:buClr>
                <a:srgbClr val="999999"/>
              </a:buClr>
              <a:buSzPts val="3000"/>
              <a:buFont typeface="Georgia"/>
              <a:buNone/>
              <a:defRPr sz="3000" i="1">
                <a:solidFill>
                  <a:srgbClr val="999999"/>
                </a:solidFill>
                <a:latin typeface="Georgia"/>
                <a:ea typeface="Georgia"/>
                <a:cs typeface="Georgia"/>
                <a:sym typeface="Georgia"/>
              </a:defRPr>
            </a:lvl9pPr>
          </a:lstStyle>
          <a:p>
            <a:endParaRPr/>
          </a:p>
        </p:txBody>
      </p:sp>
      <p:sp>
        <p:nvSpPr>
          <p:cNvPr id="18" name="Google Shape;18;p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able of contents">
  <p:cSld name="TITLE_1_2">
    <p:spTree>
      <p:nvGrpSpPr>
        <p:cNvPr id="1" name="Shape 19"/>
        <p:cNvGrpSpPr/>
        <p:nvPr/>
      </p:nvGrpSpPr>
      <p:grpSpPr>
        <a:xfrm>
          <a:off x="0" y="0"/>
          <a:ext cx="0" cy="0"/>
          <a:chOff x="0" y="0"/>
          <a:chExt cx="0" cy="0"/>
        </a:xfrm>
      </p:grpSpPr>
      <p:sp>
        <p:nvSpPr>
          <p:cNvPr id="20" name="Google Shape;20;p4"/>
          <p:cNvSpPr/>
          <p:nvPr/>
        </p:nvSpPr>
        <p:spPr>
          <a:xfrm flipH="1">
            <a:off x="4568412"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subTitle" idx="1"/>
          </p:nvPr>
        </p:nvSpPr>
        <p:spPr>
          <a:xfrm>
            <a:off x="646550" y="1989500"/>
            <a:ext cx="3246900" cy="2126400"/>
          </a:xfrm>
          <a:prstGeom prst="rect">
            <a:avLst/>
          </a:prstGeom>
        </p:spPr>
        <p:txBody>
          <a:bodyPr spcFirstLastPara="1" wrap="square" lIns="91425" tIns="91425" rIns="91425" bIns="91425" anchor="t" anchorCtr="0"/>
          <a:lstStyle>
            <a:lvl1pPr lvl="0" rtl="0">
              <a:spcBef>
                <a:spcPts val="0"/>
              </a:spcBef>
              <a:spcAft>
                <a:spcPts val="0"/>
              </a:spcAft>
              <a:buClr>
                <a:srgbClr val="FFFFFF"/>
              </a:buClr>
              <a:buSzPts val="1400"/>
              <a:buFont typeface="Georgia"/>
              <a:buNone/>
              <a:defRPr i="1">
                <a:solidFill>
                  <a:srgbClr val="FFFFFF"/>
                </a:solidFill>
                <a:latin typeface="Georgia"/>
                <a:ea typeface="Georgia"/>
                <a:cs typeface="Georgia"/>
                <a:sym typeface="Georgia"/>
              </a:defRPr>
            </a:lvl1pPr>
            <a:lvl2pPr lvl="1"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2pPr>
            <a:lvl3pPr lvl="2"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3pPr>
            <a:lvl4pPr lvl="3"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4pPr>
            <a:lvl5pPr lvl="4"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5pPr>
            <a:lvl6pPr lvl="5"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6pPr>
            <a:lvl7pPr lvl="6"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7pPr>
            <a:lvl8pPr lvl="7"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8pPr>
            <a:lvl9pPr lvl="8" rtl="0">
              <a:spcBef>
                <a:spcPts val="0"/>
              </a:spcBef>
              <a:spcAft>
                <a:spcPts val="0"/>
              </a:spcAft>
              <a:buClr>
                <a:srgbClr val="FFFFFF"/>
              </a:buClr>
              <a:buSzPts val="3000"/>
              <a:buFont typeface="Georgia"/>
              <a:buNone/>
              <a:defRPr sz="3000" i="1">
                <a:solidFill>
                  <a:srgbClr val="FFFFFF"/>
                </a:solidFill>
                <a:latin typeface="Georgia"/>
                <a:ea typeface="Georgia"/>
                <a:cs typeface="Georgia"/>
                <a:sym typeface="Georgia"/>
              </a:defRPr>
            </a:lvl9pPr>
          </a:lstStyle>
          <a:p>
            <a:endParaRPr/>
          </a:p>
        </p:txBody>
      </p:sp>
      <p:sp>
        <p:nvSpPr>
          <p:cNvPr id="22" name="Google Shape;22;p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23" name="Google Shape;23;p4"/>
          <p:cNvSpPr/>
          <p:nvPr/>
        </p:nvSpPr>
        <p:spPr>
          <a:xfrm flipH="1">
            <a:off x="4455300"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4" name="Google Shape;24;p4"/>
          <p:cNvSpPr txBox="1">
            <a:spLocks noGrp="1"/>
          </p:cNvSpPr>
          <p:nvPr>
            <p:ph type="body" idx="2"/>
          </p:nvPr>
        </p:nvSpPr>
        <p:spPr>
          <a:xfrm>
            <a:off x="5130225" y="1016000"/>
            <a:ext cx="3470700" cy="3099900"/>
          </a:xfrm>
          <a:prstGeom prst="rect">
            <a:avLst/>
          </a:prstGeom>
        </p:spPr>
        <p:txBody>
          <a:bodyPr spcFirstLastPara="1" wrap="square" lIns="91425" tIns="91425" rIns="91425" bIns="91425" anchor="t" anchorCtr="0"/>
          <a:lstStyle>
            <a:lvl1pPr marL="457200" lvl="0" indent="-342900" rtl="0">
              <a:spcBef>
                <a:spcPts val="0"/>
              </a:spcBef>
              <a:spcAft>
                <a:spcPts val="0"/>
              </a:spcAft>
              <a:buClr>
                <a:srgbClr val="F67031"/>
              </a:buClr>
              <a:buSzPts val="1800"/>
              <a:buAutoNum type="arabicPeriod"/>
              <a:defRPr sz="1800"/>
            </a:lvl1pPr>
            <a:lvl2pPr marL="914400" lvl="1" indent="-317500" rtl="0">
              <a:spcBef>
                <a:spcPts val="1000"/>
              </a:spcBef>
              <a:spcAft>
                <a:spcPts val="0"/>
              </a:spcAft>
              <a:buSzPts val="1400"/>
              <a:buAutoNum type="alphaLcPeriod"/>
              <a:defRPr>
                <a:solidFill>
                  <a:srgbClr val="999999"/>
                </a:solidFill>
              </a:defRPr>
            </a:lvl2pPr>
            <a:lvl3pPr marL="1371600" lvl="2" indent="-317500" rtl="0">
              <a:spcBef>
                <a:spcPts val="1000"/>
              </a:spcBef>
              <a:spcAft>
                <a:spcPts val="0"/>
              </a:spcAft>
              <a:buSzPts val="1400"/>
              <a:buAutoNum type="romanLcPeriod"/>
              <a:defRPr>
                <a:solidFill>
                  <a:srgbClr val="999999"/>
                </a:solidFill>
              </a:defRPr>
            </a:lvl3pPr>
            <a:lvl4pPr marL="1828800" lvl="3" indent="-317500" rtl="0">
              <a:spcBef>
                <a:spcPts val="1000"/>
              </a:spcBef>
              <a:spcAft>
                <a:spcPts val="0"/>
              </a:spcAft>
              <a:buSzPts val="1400"/>
              <a:buAutoNum type="arabicPeriod"/>
              <a:defRPr>
                <a:solidFill>
                  <a:srgbClr val="999999"/>
                </a:solidFill>
              </a:defRPr>
            </a:lvl4pPr>
            <a:lvl5pPr marL="2286000" lvl="4" indent="-317500" rtl="0">
              <a:spcBef>
                <a:spcPts val="1000"/>
              </a:spcBef>
              <a:spcAft>
                <a:spcPts val="0"/>
              </a:spcAft>
              <a:buClr>
                <a:srgbClr val="999999"/>
              </a:buClr>
              <a:buSzPts val="1400"/>
              <a:buAutoNum type="alphaLcPeriod"/>
              <a:defRPr>
                <a:solidFill>
                  <a:srgbClr val="999999"/>
                </a:solidFill>
              </a:defRPr>
            </a:lvl5pPr>
            <a:lvl6pPr marL="2743200" lvl="5" indent="-317500" rtl="0">
              <a:spcBef>
                <a:spcPts val="1000"/>
              </a:spcBef>
              <a:spcAft>
                <a:spcPts val="0"/>
              </a:spcAft>
              <a:buClr>
                <a:srgbClr val="999999"/>
              </a:buClr>
              <a:buSzPts val="1400"/>
              <a:buAutoNum type="romanLcPeriod"/>
              <a:defRPr>
                <a:solidFill>
                  <a:srgbClr val="999999"/>
                </a:solidFill>
              </a:defRPr>
            </a:lvl6pPr>
            <a:lvl7pPr marL="3200400" lvl="6" indent="-317500" rtl="0">
              <a:spcBef>
                <a:spcPts val="1000"/>
              </a:spcBef>
              <a:spcAft>
                <a:spcPts val="0"/>
              </a:spcAft>
              <a:buClr>
                <a:srgbClr val="999999"/>
              </a:buClr>
              <a:buSzPts val="1400"/>
              <a:buAutoNum type="arabicPeriod"/>
              <a:defRPr>
                <a:solidFill>
                  <a:srgbClr val="999999"/>
                </a:solidFill>
              </a:defRPr>
            </a:lvl7pPr>
            <a:lvl8pPr marL="3657600" lvl="7" indent="-317500" rtl="0">
              <a:spcBef>
                <a:spcPts val="1000"/>
              </a:spcBef>
              <a:spcAft>
                <a:spcPts val="0"/>
              </a:spcAft>
              <a:buClr>
                <a:srgbClr val="999999"/>
              </a:buClr>
              <a:buSzPts val="1400"/>
              <a:buAutoNum type="alphaLcPeriod"/>
              <a:defRPr>
                <a:solidFill>
                  <a:srgbClr val="999999"/>
                </a:solidFill>
              </a:defRPr>
            </a:lvl8pPr>
            <a:lvl9pPr marL="4114800" lvl="8" indent="-317500" rtl="0">
              <a:spcBef>
                <a:spcPts val="1000"/>
              </a:spcBef>
              <a:spcAft>
                <a:spcPts val="1000"/>
              </a:spcAft>
              <a:buClr>
                <a:srgbClr val="999999"/>
              </a:buClr>
              <a:buSzPts val="1400"/>
              <a:buAutoNum type="romanLcPeriod"/>
              <a:defRPr>
                <a:solidFill>
                  <a:srgbClr val="999999"/>
                </a:solidFill>
              </a:defRPr>
            </a:lvl9pPr>
          </a:lstStyle>
          <a:p>
            <a:endParaRPr/>
          </a:p>
        </p:txBody>
      </p:sp>
      <p:sp>
        <p:nvSpPr>
          <p:cNvPr id="25" name="Google Shape;25;p4"/>
          <p:cNvSpPr txBox="1">
            <a:spLocks noGrp="1"/>
          </p:cNvSpPr>
          <p:nvPr>
            <p:ph type="title"/>
          </p:nvPr>
        </p:nvSpPr>
        <p:spPr>
          <a:xfrm>
            <a:off x="646573" y="1016000"/>
            <a:ext cx="3246900" cy="9735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26"/>
        <p:cNvGrpSpPr/>
        <p:nvPr/>
      </p:nvGrpSpPr>
      <p:grpSpPr>
        <a:xfrm>
          <a:off x="0" y="0"/>
          <a:ext cx="0" cy="0"/>
          <a:chOff x="0" y="0"/>
          <a:chExt cx="0" cy="0"/>
        </a:xfrm>
      </p:grpSpPr>
      <p:sp>
        <p:nvSpPr>
          <p:cNvPr id="27" name="Google Shape;27;p5"/>
          <p:cNvSpPr/>
          <p:nvPr/>
        </p:nvSpPr>
        <p:spPr>
          <a:xfrm rot="5400000" flipH="1">
            <a:off x="4518950" y="-3360875"/>
            <a:ext cx="113100" cy="91512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28" name="Google Shape;28;p5"/>
          <p:cNvSpPr/>
          <p:nvPr/>
        </p:nvSpPr>
        <p:spPr>
          <a:xfrm>
            <a:off x="-7125" y="1271275"/>
            <a:ext cx="9151200" cy="38721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5"/>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lstStyle>
            <a:lvl1pPr marL="457200" lvl="0" indent="-381000" algn="ctr" rtl="0">
              <a:spcBef>
                <a:spcPts val="600"/>
              </a:spcBef>
              <a:spcAft>
                <a:spcPts val="0"/>
              </a:spcAft>
              <a:buSzPts val="2400"/>
              <a:buFont typeface="Georgia"/>
              <a:buChar char="▪"/>
              <a:defRPr sz="2400" i="1">
                <a:latin typeface="Georgia"/>
                <a:ea typeface="Georgia"/>
                <a:cs typeface="Georgia"/>
                <a:sym typeface="Georgia"/>
              </a:defRPr>
            </a:lvl1pPr>
            <a:lvl2pPr marL="914400" lvl="1" indent="-381000" algn="ctr" rtl="0">
              <a:spcBef>
                <a:spcPts val="0"/>
              </a:spcBef>
              <a:spcAft>
                <a:spcPts val="0"/>
              </a:spcAft>
              <a:buSzPts val="2400"/>
              <a:buFont typeface="Georgia"/>
              <a:buChar char="-"/>
              <a:defRPr sz="2400" i="1">
                <a:latin typeface="Georgia"/>
                <a:ea typeface="Georgia"/>
                <a:cs typeface="Georgia"/>
                <a:sym typeface="Georgia"/>
              </a:defRPr>
            </a:lvl2pPr>
            <a:lvl3pPr marL="1371600" lvl="2" indent="-381000" algn="ctr" rtl="0">
              <a:spcBef>
                <a:spcPts val="0"/>
              </a:spcBef>
              <a:spcAft>
                <a:spcPts val="0"/>
              </a:spcAft>
              <a:buSzPts val="2400"/>
              <a:buFont typeface="Georgia"/>
              <a:buChar char="-"/>
              <a:defRPr sz="2400" i="1">
                <a:latin typeface="Georgia"/>
                <a:ea typeface="Georgia"/>
                <a:cs typeface="Georgia"/>
                <a:sym typeface="Georgia"/>
              </a:defRPr>
            </a:lvl3pPr>
            <a:lvl4pPr marL="1828800" lvl="3" indent="-381000" algn="ctr" rtl="0">
              <a:spcBef>
                <a:spcPts val="0"/>
              </a:spcBef>
              <a:spcAft>
                <a:spcPts val="0"/>
              </a:spcAft>
              <a:buSzPts val="2400"/>
              <a:buFont typeface="Georgia"/>
              <a:buChar char="-"/>
              <a:defRPr sz="2400" i="1">
                <a:latin typeface="Georgia"/>
                <a:ea typeface="Georgia"/>
                <a:cs typeface="Georgia"/>
                <a:sym typeface="Georgia"/>
              </a:defRPr>
            </a:lvl4pPr>
            <a:lvl5pPr marL="2286000" lvl="4" indent="-381000" algn="ctr" rtl="0">
              <a:spcBef>
                <a:spcPts val="0"/>
              </a:spcBef>
              <a:spcAft>
                <a:spcPts val="0"/>
              </a:spcAft>
              <a:buSzPts val="2400"/>
              <a:buFont typeface="Georgia"/>
              <a:buChar char="-"/>
              <a:defRPr sz="2400" i="1">
                <a:latin typeface="Georgia"/>
                <a:ea typeface="Georgia"/>
                <a:cs typeface="Georgia"/>
                <a:sym typeface="Georgia"/>
              </a:defRPr>
            </a:lvl5pPr>
            <a:lvl6pPr marL="2743200" lvl="5" indent="-381000" algn="ctr" rtl="0">
              <a:spcBef>
                <a:spcPts val="0"/>
              </a:spcBef>
              <a:spcAft>
                <a:spcPts val="0"/>
              </a:spcAft>
              <a:buSzPts val="2400"/>
              <a:buFont typeface="Georgia"/>
              <a:buChar char="-"/>
              <a:defRPr sz="2400" i="1">
                <a:latin typeface="Georgia"/>
                <a:ea typeface="Georgia"/>
                <a:cs typeface="Georgia"/>
                <a:sym typeface="Georgia"/>
              </a:defRPr>
            </a:lvl6pPr>
            <a:lvl7pPr marL="3200400" lvl="6" indent="-381000" algn="ctr" rtl="0">
              <a:spcBef>
                <a:spcPts val="0"/>
              </a:spcBef>
              <a:spcAft>
                <a:spcPts val="0"/>
              </a:spcAft>
              <a:buSzPts val="2400"/>
              <a:buFont typeface="Georgia"/>
              <a:buChar char="-"/>
              <a:defRPr sz="2400" i="1">
                <a:latin typeface="Georgia"/>
                <a:ea typeface="Georgia"/>
                <a:cs typeface="Georgia"/>
                <a:sym typeface="Georgia"/>
              </a:defRPr>
            </a:lvl7pPr>
            <a:lvl8pPr marL="3657600" lvl="7" indent="-381000" algn="ctr" rtl="0">
              <a:spcBef>
                <a:spcPts val="0"/>
              </a:spcBef>
              <a:spcAft>
                <a:spcPts val="0"/>
              </a:spcAft>
              <a:buSzPts val="2400"/>
              <a:buFont typeface="Georgia"/>
              <a:buChar char="-"/>
              <a:defRPr sz="2400" i="1">
                <a:latin typeface="Georgia"/>
                <a:ea typeface="Georgia"/>
                <a:cs typeface="Georgia"/>
                <a:sym typeface="Georgia"/>
              </a:defRPr>
            </a:lvl8pPr>
            <a:lvl9pPr marL="4114800" lvl="8" indent="-381000" algn="ctr">
              <a:spcBef>
                <a:spcPts val="0"/>
              </a:spcBef>
              <a:spcAft>
                <a:spcPts val="0"/>
              </a:spcAft>
              <a:buSzPts val="2400"/>
              <a:buFont typeface="Georgia"/>
              <a:buChar char="-"/>
              <a:defRPr sz="2400" i="1">
                <a:latin typeface="Georgia"/>
                <a:ea typeface="Georgia"/>
                <a:cs typeface="Georgia"/>
                <a:sym typeface="Georgia"/>
              </a:defRPr>
            </a:lvl9pPr>
          </a:lstStyle>
          <a:p>
            <a:endParaRPr/>
          </a:p>
        </p:txBody>
      </p:sp>
      <p:sp>
        <p:nvSpPr>
          <p:cNvPr id="30" name="Google Shape;30;p5"/>
          <p:cNvSpPr txBox="1"/>
          <p:nvPr/>
        </p:nvSpPr>
        <p:spPr>
          <a:xfrm>
            <a:off x="3593400" y="227724"/>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7200">
                <a:solidFill>
                  <a:srgbClr val="FFFFFF"/>
                </a:solidFill>
                <a:latin typeface="Nunito Sans"/>
                <a:ea typeface="Nunito Sans"/>
                <a:cs typeface="Nunito Sans"/>
                <a:sym typeface="Nunito Sans"/>
              </a:rPr>
              <a:t>“</a:t>
            </a:r>
            <a:endParaRPr sz="7200">
              <a:solidFill>
                <a:srgbClr val="FFFFFF"/>
              </a:solidFill>
              <a:latin typeface="Nunito Sans"/>
              <a:ea typeface="Nunito Sans"/>
              <a:cs typeface="Nunito Sans"/>
              <a:sym typeface="Nunito Sans"/>
            </a:endParaRPr>
          </a:p>
        </p:txBody>
      </p:sp>
      <p:sp>
        <p:nvSpPr>
          <p:cNvPr id="31" name="Google Shape;31;p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2"/>
        <p:cNvGrpSpPr/>
        <p:nvPr/>
      </p:nvGrpSpPr>
      <p:grpSpPr>
        <a:xfrm>
          <a:off x="0" y="0"/>
          <a:ext cx="0" cy="0"/>
          <a:chOff x="0" y="0"/>
          <a:chExt cx="0" cy="0"/>
        </a:xfrm>
      </p:grpSpPr>
      <p:sp>
        <p:nvSpPr>
          <p:cNvPr id="33" name="Google Shape;33;p6"/>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34" name="Google Shape;34;p6"/>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6"/>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36" name="Google Shape;36;p6"/>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lstStyle>
            <a:lvl1pPr marL="457200" lvl="0" indent="-317500">
              <a:spcBef>
                <a:spcPts val="60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37" name="Google Shape;37;p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 1 column with intro text">
  <p:cSld name="TITLE_AND_BODY_1">
    <p:spTree>
      <p:nvGrpSpPr>
        <p:cNvPr id="1" name="Shape 38"/>
        <p:cNvGrpSpPr/>
        <p:nvPr/>
      </p:nvGrpSpPr>
      <p:grpSpPr>
        <a:xfrm>
          <a:off x="0" y="0"/>
          <a:ext cx="0" cy="0"/>
          <a:chOff x="0" y="0"/>
          <a:chExt cx="0" cy="0"/>
        </a:xfrm>
      </p:grpSpPr>
      <p:sp>
        <p:nvSpPr>
          <p:cNvPr id="39" name="Google Shape;39;p7"/>
          <p:cNvSpPr/>
          <p:nvPr/>
        </p:nvSpPr>
        <p:spPr>
          <a:xfrm flipH="1">
            <a:off x="2472375"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40" name="Google Shape;40;p7"/>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2" name="Google Shape;42;p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43" name="Google Shape;43;p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44" name="Google Shape;44;p7"/>
          <p:cNvSpPr txBox="1">
            <a:spLocks noGrp="1"/>
          </p:cNvSpPr>
          <p:nvPr>
            <p:ph type="body" idx="2"/>
          </p:nvPr>
        </p:nvSpPr>
        <p:spPr>
          <a:xfrm>
            <a:off x="3090625" y="2004313"/>
            <a:ext cx="5596200" cy="2552100"/>
          </a:xfrm>
          <a:prstGeom prst="rect">
            <a:avLst/>
          </a:prstGeom>
        </p:spPr>
        <p:txBody>
          <a:bodyPr spcFirstLastPara="1" wrap="square" lIns="91425" tIns="91425" rIns="91425" bIns="91425" anchor="t" anchorCtr="0"/>
          <a:lstStyle>
            <a:lvl1pPr marL="457200" lvl="0" indent="-317500" rtl="0">
              <a:spcBef>
                <a:spcPts val="60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matchingName="Title + 2 columns with intro text">
  <p:cSld name="TITLE_AND_BODY_1_2">
    <p:bg>
      <p:bgPr>
        <a:solidFill>
          <a:srgbClr val="FFFFFF"/>
        </a:solidFill>
        <a:effectLst/>
      </p:bgPr>
    </p:bg>
    <p:spTree>
      <p:nvGrpSpPr>
        <p:cNvPr id="1" name="Shape 45"/>
        <p:cNvGrpSpPr/>
        <p:nvPr/>
      </p:nvGrpSpPr>
      <p:grpSpPr>
        <a:xfrm>
          <a:off x="0" y="0"/>
          <a:ext cx="0" cy="0"/>
          <a:chOff x="0" y="0"/>
          <a:chExt cx="0" cy="0"/>
        </a:xfrm>
      </p:grpSpPr>
      <p:sp>
        <p:nvSpPr>
          <p:cNvPr id="47" name="Google Shape;47;p8"/>
          <p:cNvSpPr/>
          <p:nvPr/>
        </p:nvSpPr>
        <p:spPr>
          <a:xfrm>
            <a:off x="2585475" y="0"/>
            <a:ext cx="6558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8"/>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9" name="Google Shape;49;p8"/>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lstStyle>
            <a:lvl1pPr marL="457200" lvl="0" indent="-330200" rtl="0">
              <a:spcBef>
                <a:spcPts val="60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1pPr>
            <a:lvl2pPr marL="914400" lvl="1"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2pPr>
            <a:lvl3pPr marL="1371600" lvl="2"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3pPr>
            <a:lvl4pPr marL="1828800" lvl="3"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4pPr>
            <a:lvl5pPr marL="2286000" lvl="4"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5pPr>
            <a:lvl6pPr marL="2743200" lvl="5"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6pPr>
            <a:lvl7pPr marL="3200400" lvl="6"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7pPr>
            <a:lvl8pPr marL="3657600" lvl="7"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8pPr>
            <a:lvl9pPr marL="4114800" lvl="8" indent="-330200" rtl="0">
              <a:spcBef>
                <a:spcPts val="0"/>
              </a:spcBef>
              <a:spcAft>
                <a:spcPts val="0"/>
              </a:spcAft>
              <a:buClr>
                <a:srgbClr val="F67031"/>
              </a:buClr>
              <a:buSzPts val="1600"/>
              <a:buFont typeface="Georgia"/>
              <a:buChar char="-"/>
              <a:defRPr sz="1600" i="1">
                <a:solidFill>
                  <a:srgbClr val="F67031"/>
                </a:solidFill>
                <a:latin typeface="Georgia"/>
                <a:ea typeface="Georgia"/>
                <a:cs typeface="Georgia"/>
                <a:sym typeface="Georgia"/>
              </a:defRPr>
            </a:lvl9pPr>
          </a:lstStyle>
          <a:p>
            <a:endParaRPr/>
          </a:p>
        </p:txBody>
      </p:sp>
      <p:sp>
        <p:nvSpPr>
          <p:cNvPr id="50" name="Google Shape;50;p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‹N›</a:t>
            </a:fld>
            <a:endParaRPr/>
          </a:p>
        </p:txBody>
      </p:sp>
      <p:sp>
        <p:nvSpPr>
          <p:cNvPr id="51" name="Google Shape;51;p8"/>
          <p:cNvSpPr txBox="1">
            <a:spLocks noGrp="1"/>
          </p:cNvSpPr>
          <p:nvPr>
            <p:ph type="body" idx="2"/>
          </p:nvPr>
        </p:nvSpPr>
        <p:spPr>
          <a:xfrm>
            <a:off x="3090625"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
        <p:nvSpPr>
          <p:cNvPr id="52" name="Google Shape;52;p8"/>
          <p:cNvSpPr txBox="1">
            <a:spLocks noGrp="1"/>
          </p:cNvSpPr>
          <p:nvPr>
            <p:ph type="body" idx="3"/>
          </p:nvPr>
        </p:nvSpPr>
        <p:spPr>
          <a:xfrm>
            <a:off x="5959744" y="2004325"/>
            <a:ext cx="2727000" cy="2552100"/>
          </a:xfrm>
          <a:prstGeom prst="rect">
            <a:avLst/>
          </a:prstGeom>
        </p:spPr>
        <p:txBody>
          <a:bodyPr spcFirstLastPara="1" wrap="square" lIns="91425" tIns="91425" rIns="91425" bIns="91425" anchor="t" anchorCtr="0"/>
          <a:lstStyle>
            <a:lvl1pPr marL="457200" lvl="0" indent="-298450" rtl="0">
              <a:spcBef>
                <a:spcPts val="600"/>
              </a:spcBef>
              <a:spcAft>
                <a:spcPts val="0"/>
              </a:spcAft>
              <a:buSzPts val="1100"/>
              <a:buChar char="▪"/>
              <a:defRPr sz="1100"/>
            </a:lvl1pPr>
            <a:lvl2pPr marL="914400" lvl="1" indent="-298450" rtl="0">
              <a:spcBef>
                <a:spcPts val="0"/>
              </a:spcBef>
              <a:spcAft>
                <a:spcPts val="0"/>
              </a:spcAft>
              <a:buSzPts val="1100"/>
              <a:buChar char="-"/>
              <a:defRPr sz="1100"/>
            </a:lvl2pPr>
            <a:lvl3pPr marL="1371600" lvl="2" indent="-298450" rtl="0">
              <a:spcBef>
                <a:spcPts val="0"/>
              </a:spcBef>
              <a:spcAft>
                <a:spcPts val="0"/>
              </a:spcAft>
              <a:buSzPts val="1100"/>
              <a:buChar char="-"/>
              <a:defRPr sz="1100"/>
            </a:lvl3pPr>
            <a:lvl4pPr marL="1828800" lvl="3" indent="-298450" rtl="0">
              <a:spcBef>
                <a:spcPts val="0"/>
              </a:spcBef>
              <a:spcAft>
                <a:spcPts val="0"/>
              </a:spcAft>
              <a:buSzPts val="1100"/>
              <a:buChar char="-"/>
              <a:defRPr sz="1100"/>
            </a:lvl4pPr>
            <a:lvl5pPr marL="2286000" lvl="4" indent="-298450" rtl="0">
              <a:spcBef>
                <a:spcPts val="0"/>
              </a:spcBef>
              <a:spcAft>
                <a:spcPts val="0"/>
              </a:spcAft>
              <a:buSzPts val="1100"/>
              <a:buChar char="-"/>
              <a:defRPr sz="1100"/>
            </a:lvl5pPr>
            <a:lvl6pPr marL="2743200" lvl="5" indent="-298450" rtl="0">
              <a:spcBef>
                <a:spcPts val="0"/>
              </a:spcBef>
              <a:spcAft>
                <a:spcPts val="0"/>
              </a:spcAft>
              <a:buSzPts val="1100"/>
              <a:buChar char="-"/>
              <a:defRPr sz="1100"/>
            </a:lvl6pPr>
            <a:lvl7pPr marL="3200400" lvl="6" indent="-298450" rtl="0">
              <a:spcBef>
                <a:spcPts val="0"/>
              </a:spcBef>
              <a:spcAft>
                <a:spcPts val="0"/>
              </a:spcAft>
              <a:buSzPts val="1100"/>
              <a:buChar char="-"/>
              <a:defRPr sz="1100"/>
            </a:lvl7pPr>
            <a:lvl8pPr marL="3657600" lvl="7" indent="-298450" rtl="0">
              <a:spcBef>
                <a:spcPts val="0"/>
              </a:spcBef>
              <a:spcAft>
                <a:spcPts val="0"/>
              </a:spcAft>
              <a:buSzPts val="1100"/>
              <a:buChar char="-"/>
              <a:defRPr sz="1100"/>
            </a:lvl8pPr>
            <a:lvl9pPr marL="4114800" lvl="8" indent="-298450" rtl="0">
              <a:spcBef>
                <a:spcPts val="0"/>
              </a:spcBef>
              <a:spcAft>
                <a:spcPts val="0"/>
              </a:spcAft>
              <a:buSzPts val="1100"/>
              <a:buChar char="-"/>
              <a:defRPr sz="11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 1 column left">
  <p:cSld name="TITLE_AND_BODY_1_1">
    <p:spTree>
      <p:nvGrpSpPr>
        <p:cNvPr id="1" name="Shape 53"/>
        <p:cNvGrpSpPr/>
        <p:nvPr/>
      </p:nvGrpSpPr>
      <p:grpSpPr>
        <a:xfrm>
          <a:off x="0" y="0"/>
          <a:ext cx="0" cy="0"/>
          <a:chOff x="0" y="0"/>
          <a:chExt cx="0" cy="0"/>
        </a:xfrm>
      </p:grpSpPr>
      <p:sp>
        <p:nvSpPr>
          <p:cNvPr id="54" name="Google Shape;54;p9"/>
          <p:cNvSpPr/>
          <p:nvPr/>
        </p:nvSpPr>
        <p:spPr>
          <a:xfrm flipH="1">
            <a:off x="-7125" y="0"/>
            <a:ext cx="2592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9"/>
          <p:cNvSpPr/>
          <p:nvPr/>
        </p:nvSpPr>
        <p:spPr>
          <a:xfrm>
            <a:off x="2585478"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56" name="Google Shape;56;p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57" name="Google Shape;57;p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58" name="Google Shape;58;p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 1 column half">
  <p:cSld name="TITLE_AND_BODY_1_1_1">
    <p:spTree>
      <p:nvGrpSpPr>
        <p:cNvPr id="1" name="Shape 59"/>
        <p:cNvGrpSpPr/>
        <p:nvPr/>
      </p:nvGrpSpPr>
      <p:grpSpPr>
        <a:xfrm>
          <a:off x="0" y="0"/>
          <a:ext cx="0" cy="0"/>
          <a:chOff x="0" y="0"/>
          <a:chExt cx="0" cy="0"/>
        </a:xfrm>
      </p:grpSpPr>
      <p:sp>
        <p:nvSpPr>
          <p:cNvPr id="60" name="Google Shape;60;p10"/>
          <p:cNvSpPr/>
          <p:nvPr/>
        </p:nvSpPr>
        <p:spPr>
          <a:xfrm flipH="1">
            <a:off x="-688" y="0"/>
            <a:ext cx="45756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10"/>
          <p:cNvSpPr/>
          <p:nvPr/>
        </p:nvSpPr>
        <p:spPr>
          <a:xfrm>
            <a:off x="4574903" y="0"/>
            <a:ext cx="113100" cy="5143500"/>
          </a:xfrm>
          <a:prstGeom prst="rect">
            <a:avLst/>
          </a:prstGeom>
          <a:gradFill>
            <a:gsLst>
              <a:gs pos="0">
                <a:srgbClr val="000014">
                  <a:alpha val="20000"/>
                </a:srgbClr>
              </a:gs>
              <a:gs pos="100000">
                <a:srgbClr val="000014">
                  <a:alpha val="0"/>
                </a:srgbClr>
              </a:gs>
            </a:gsLst>
            <a:lin ang="0"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rgbClr val="FFFFFF"/>
              </a:solidFill>
              <a:latin typeface="Calibri"/>
              <a:ea typeface="Calibri"/>
              <a:cs typeface="Calibri"/>
              <a:sym typeface="Calibri"/>
            </a:endParaRPr>
          </a:p>
        </p:txBody>
      </p:sp>
      <p:sp>
        <p:nvSpPr>
          <p:cNvPr id="62" name="Google Shape;62;p10"/>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lstStyle>
            <a:lvl1pPr lvl="0" rtl="0">
              <a:spcBef>
                <a:spcPts val="0"/>
              </a:spcBef>
              <a:spcAft>
                <a:spcPts val="0"/>
              </a:spcAft>
              <a:buClr>
                <a:srgbClr val="F67031"/>
              </a:buClr>
              <a:buSzPts val="2400"/>
              <a:buNone/>
              <a:defRPr>
                <a:solidFill>
                  <a:srgbClr val="F67031"/>
                </a:solidFill>
              </a:defRPr>
            </a:lvl1pPr>
            <a:lvl2pPr lvl="1" rtl="0">
              <a:spcBef>
                <a:spcPts val="0"/>
              </a:spcBef>
              <a:spcAft>
                <a:spcPts val="0"/>
              </a:spcAft>
              <a:buClr>
                <a:srgbClr val="F67031"/>
              </a:buClr>
              <a:buSzPts val="2400"/>
              <a:buNone/>
              <a:defRPr>
                <a:solidFill>
                  <a:srgbClr val="F67031"/>
                </a:solidFill>
              </a:defRPr>
            </a:lvl2pPr>
            <a:lvl3pPr lvl="2" rtl="0">
              <a:spcBef>
                <a:spcPts val="0"/>
              </a:spcBef>
              <a:spcAft>
                <a:spcPts val="0"/>
              </a:spcAft>
              <a:buClr>
                <a:srgbClr val="F67031"/>
              </a:buClr>
              <a:buSzPts val="2400"/>
              <a:buNone/>
              <a:defRPr>
                <a:solidFill>
                  <a:srgbClr val="F67031"/>
                </a:solidFill>
              </a:defRPr>
            </a:lvl3pPr>
            <a:lvl4pPr lvl="3" rtl="0">
              <a:spcBef>
                <a:spcPts val="0"/>
              </a:spcBef>
              <a:spcAft>
                <a:spcPts val="0"/>
              </a:spcAft>
              <a:buClr>
                <a:srgbClr val="F67031"/>
              </a:buClr>
              <a:buSzPts val="2400"/>
              <a:buNone/>
              <a:defRPr>
                <a:solidFill>
                  <a:srgbClr val="F67031"/>
                </a:solidFill>
              </a:defRPr>
            </a:lvl4pPr>
            <a:lvl5pPr lvl="4" rtl="0">
              <a:spcBef>
                <a:spcPts val="0"/>
              </a:spcBef>
              <a:spcAft>
                <a:spcPts val="0"/>
              </a:spcAft>
              <a:buClr>
                <a:srgbClr val="F67031"/>
              </a:buClr>
              <a:buSzPts val="2400"/>
              <a:buNone/>
              <a:defRPr>
                <a:solidFill>
                  <a:srgbClr val="F67031"/>
                </a:solidFill>
              </a:defRPr>
            </a:lvl5pPr>
            <a:lvl6pPr lvl="5" rtl="0">
              <a:spcBef>
                <a:spcPts val="0"/>
              </a:spcBef>
              <a:spcAft>
                <a:spcPts val="0"/>
              </a:spcAft>
              <a:buClr>
                <a:srgbClr val="F67031"/>
              </a:buClr>
              <a:buSzPts val="2400"/>
              <a:buNone/>
              <a:defRPr>
                <a:solidFill>
                  <a:srgbClr val="F67031"/>
                </a:solidFill>
              </a:defRPr>
            </a:lvl6pPr>
            <a:lvl7pPr lvl="6" rtl="0">
              <a:spcBef>
                <a:spcPts val="0"/>
              </a:spcBef>
              <a:spcAft>
                <a:spcPts val="0"/>
              </a:spcAft>
              <a:buClr>
                <a:srgbClr val="F67031"/>
              </a:buClr>
              <a:buSzPts val="2400"/>
              <a:buNone/>
              <a:defRPr>
                <a:solidFill>
                  <a:srgbClr val="F67031"/>
                </a:solidFill>
              </a:defRPr>
            </a:lvl7pPr>
            <a:lvl8pPr lvl="7" rtl="0">
              <a:spcBef>
                <a:spcPts val="0"/>
              </a:spcBef>
              <a:spcAft>
                <a:spcPts val="0"/>
              </a:spcAft>
              <a:buClr>
                <a:srgbClr val="F67031"/>
              </a:buClr>
              <a:buSzPts val="2400"/>
              <a:buNone/>
              <a:defRPr>
                <a:solidFill>
                  <a:srgbClr val="F67031"/>
                </a:solidFill>
              </a:defRPr>
            </a:lvl8pPr>
            <a:lvl9pPr lvl="8" rtl="0">
              <a:spcBef>
                <a:spcPts val="0"/>
              </a:spcBef>
              <a:spcAft>
                <a:spcPts val="0"/>
              </a:spcAft>
              <a:buClr>
                <a:srgbClr val="F67031"/>
              </a:buClr>
              <a:buSzPts val="2400"/>
              <a:buNone/>
              <a:defRPr>
                <a:solidFill>
                  <a:srgbClr val="F67031"/>
                </a:solidFill>
              </a:defRPr>
            </a:lvl9pPr>
          </a:lstStyle>
          <a:p>
            <a:endParaRPr/>
          </a:p>
        </p:txBody>
      </p:sp>
      <p:sp>
        <p:nvSpPr>
          <p:cNvPr id="63" name="Google Shape;63;p1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lvl="0" indent="0" algn="r" rtl="0">
              <a:spcBef>
                <a:spcPts val="0"/>
              </a:spcBef>
              <a:spcAft>
                <a:spcPts val="0"/>
              </a:spcAft>
              <a:buNone/>
            </a:pPr>
            <a:fld id="{00000000-1234-1234-1234-123412341234}" type="slidenum">
              <a:rPr lang="en"/>
              <a:t>‹N›</a:t>
            </a:fld>
            <a:endParaRPr/>
          </a:p>
        </p:txBody>
      </p:sp>
      <p:sp>
        <p:nvSpPr>
          <p:cNvPr id="64" name="Google Shape;64;p10"/>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lstStyle>
            <a:lvl1pPr marL="457200" lvl="0" indent="-304800" rtl="0">
              <a:spcBef>
                <a:spcPts val="60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blipFill dpi="0" rotWithShape="1">
          <a:blip r:embed="rId15">
            <a:lum/>
          </a:blip>
          <a:srcRect/>
          <a:stretch>
            <a:fillRect t="-5000" b="-5000"/>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34450" y="575500"/>
            <a:ext cx="2046300" cy="3981000"/>
          </a:xfrm>
          <a:prstGeom prst="rect">
            <a:avLst/>
          </a:prstGeom>
          <a:noFill/>
          <a:ln>
            <a:noFill/>
          </a:ln>
        </p:spPr>
        <p:txBody>
          <a:bodyPr spcFirstLastPara="1" wrap="square" lIns="91425" tIns="91425" rIns="91425" bIns="91425" anchor="t" anchorCtr="0"/>
          <a:lstStyle>
            <a:lvl1pPr lvl="0">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1pPr>
            <a:lvl2pPr lvl="1">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2pPr>
            <a:lvl3pPr lvl="2">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3pPr>
            <a:lvl4pPr lvl="3">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4pPr>
            <a:lvl5pPr lvl="4">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5pPr>
            <a:lvl6pPr lvl="5">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6pPr>
            <a:lvl7pPr lvl="6">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7pPr>
            <a:lvl8pPr lvl="7">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8pPr>
            <a:lvl9pPr lvl="8">
              <a:spcBef>
                <a:spcPts val="0"/>
              </a:spcBef>
              <a:spcAft>
                <a:spcPts val="0"/>
              </a:spcAft>
              <a:buClr>
                <a:srgbClr val="FFFFFF"/>
              </a:buClr>
              <a:buSzPts val="2400"/>
              <a:buFont typeface="Nunito Sans"/>
              <a:buNone/>
              <a:defRPr sz="2400">
                <a:solidFill>
                  <a:srgbClr val="FFFFFF"/>
                </a:solidFill>
                <a:latin typeface="Nunito Sans"/>
                <a:ea typeface="Nunito Sans"/>
                <a:cs typeface="Nunito Sans"/>
                <a:sym typeface="Nunito Sans"/>
              </a:defRPr>
            </a:lvl9pPr>
          </a:lstStyle>
          <a:p>
            <a:endParaRPr/>
          </a:p>
        </p:txBody>
      </p:sp>
      <p:sp>
        <p:nvSpPr>
          <p:cNvPr id="7" name="Google Shape;7;p1"/>
          <p:cNvSpPr txBox="1">
            <a:spLocks noGrp="1"/>
          </p:cNvSpPr>
          <p:nvPr>
            <p:ph type="body" idx="1"/>
          </p:nvPr>
        </p:nvSpPr>
        <p:spPr>
          <a:xfrm>
            <a:off x="3090625" y="575500"/>
            <a:ext cx="5596200" cy="3981000"/>
          </a:xfrm>
          <a:prstGeom prst="rect">
            <a:avLst/>
          </a:prstGeom>
          <a:noFill/>
          <a:ln>
            <a:noFill/>
          </a:ln>
        </p:spPr>
        <p:txBody>
          <a:bodyPr spcFirstLastPara="1" wrap="square" lIns="91425" tIns="91425" rIns="91425" bIns="91425" anchor="t" anchorCtr="0"/>
          <a:lstStyle>
            <a:lvl1pPr marL="457200" lvl="0" indent="-317500">
              <a:lnSpc>
                <a:spcPct val="115000"/>
              </a:lnSpc>
              <a:spcBef>
                <a:spcPts val="60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1pPr>
            <a:lvl2pPr marL="914400" lvl="1"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2pPr>
            <a:lvl3pPr marL="1371600" lvl="2"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3pPr>
            <a:lvl4pPr marL="1828800" lvl="3"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4pPr>
            <a:lvl5pPr marL="2286000" lvl="4"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5pPr>
            <a:lvl6pPr marL="2743200" lvl="5"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6pPr>
            <a:lvl7pPr marL="3200400" lvl="6"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7pPr>
            <a:lvl8pPr marL="3657600" lvl="7"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8pPr>
            <a:lvl9pPr marL="4114800" lvl="8" indent="-317500">
              <a:lnSpc>
                <a:spcPct val="115000"/>
              </a:lnSpc>
              <a:spcBef>
                <a:spcPts val="0"/>
              </a:spcBef>
              <a:spcAft>
                <a:spcPts val="0"/>
              </a:spcAft>
              <a:buClr>
                <a:srgbClr val="CCCCCC"/>
              </a:buClr>
              <a:buSzPts val="1400"/>
              <a:buFont typeface="Nunito Sans"/>
              <a:buChar char="-"/>
              <a:defRPr>
                <a:solidFill>
                  <a:srgbClr val="666666"/>
                </a:solidFill>
                <a:latin typeface="Nunito Sans"/>
                <a:ea typeface="Nunito Sans"/>
                <a:cs typeface="Nunito Sans"/>
                <a:sym typeface="Nunito Sans"/>
              </a:defRPr>
            </a:lvl9pPr>
          </a:lstStyle>
          <a:p>
            <a:endParaRPr/>
          </a:p>
        </p:txBody>
      </p:sp>
      <p:sp>
        <p:nvSpPr>
          <p:cNvPr id="8" name="Google Shape;8;p1"/>
          <p:cNvSpPr txBox="1">
            <a:spLocks noGrp="1"/>
          </p:cNvSpPr>
          <p:nvPr>
            <p:ph type="sldNum" idx="12"/>
          </p:nvPr>
        </p:nvSpPr>
        <p:spPr>
          <a:xfrm>
            <a:off x="85567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rgbClr val="CCCCCC"/>
                </a:solidFill>
                <a:latin typeface="Nunito Sans"/>
                <a:ea typeface="Nunito Sans"/>
                <a:cs typeface="Nunito Sans"/>
                <a:sym typeface="Nunito Sans"/>
              </a:defRPr>
            </a:lvl1pPr>
            <a:lvl2pPr lvl="1" algn="r">
              <a:buNone/>
              <a:defRPr sz="1000">
                <a:solidFill>
                  <a:srgbClr val="CCCCCC"/>
                </a:solidFill>
                <a:latin typeface="Nunito Sans"/>
                <a:ea typeface="Nunito Sans"/>
                <a:cs typeface="Nunito Sans"/>
                <a:sym typeface="Nunito Sans"/>
              </a:defRPr>
            </a:lvl2pPr>
            <a:lvl3pPr lvl="2" algn="r">
              <a:buNone/>
              <a:defRPr sz="1000">
                <a:solidFill>
                  <a:srgbClr val="CCCCCC"/>
                </a:solidFill>
                <a:latin typeface="Nunito Sans"/>
                <a:ea typeface="Nunito Sans"/>
                <a:cs typeface="Nunito Sans"/>
                <a:sym typeface="Nunito Sans"/>
              </a:defRPr>
            </a:lvl3pPr>
            <a:lvl4pPr lvl="3" algn="r">
              <a:buNone/>
              <a:defRPr sz="1000">
                <a:solidFill>
                  <a:srgbClr val="CCCCCC"/>
                </a:solidFill>
                <a:latin typeface="Nunito Sans"/>
                <a:ea typeface="Nunito Sans"/>
                <a:cs typeface="Nunito Sans"/>
                <a:sym typeface="Nunito Sans"/>
              </a:defRPr>
            </a:lvl4pPr>
            <a:lvl5pPr lvl="4" algn="r">
              <a:buNone/>
              <a:defRPr sz="1000">
                <a:solidFill>
                  <a:srgbClr val="CCCCCC"/>
                </a:solidFill>
                <a:latin typeface="Nunito Sans"/>
                <a:ea typeface="Nunito Sans"/>
                <a:cs typeface="Nunito Sans"/>
                <a:sym typeface="Nunito Sans"/>
              </a:defRPr>
            </a:lvl5pPr>
            <a:lvl6pPr lvl="5" algn="r">
              <a:buNone/>
              <a:defRPr sz="1000">
                <a:solidFill>
                  <a:srgbClr val="CCCCCC"/>
                </a:solidFill>
                <a:latin typeface="Nunito Sans"/>
                <a:ea typeface="Nunito Sans"/>
                <a:cs typeface="Nunito Sans"/>
                <a:sym typeface="Nunito Sans"/>
              </a:defRPr>
            </a:lvl6pPr>
            <a:lvl7pPr lvl="6" algn="r">
              <a:buNone/>
              <a:defRPr sz="1000">
                <a:solidFill>
                  <a:srgbClr val="CCCCCC"/>
                </a:solidFill>
                <a:latin typeface="Nunito Sans"/>
                <a:ea typeface="Nunito Sans"/>
                <a:cs typeface="Nunito Sans"/>
                <a:sym typeface="Nunito Sans"/>
              </a:defRPr>
            </a:lvl7pPr>
            <a:lvl8pPr lvl="7" algn="r">
              <a:buNone/>
              <a:defRPr sz="1000">
                <a:solidFill>
                  <a:srgbClr val="CCCCCC"/>
                </a:solidFill>
                <a:latin typeface="Nunito Sans"/>
                <a:ea typeface="Nunito Sans"/>
                <a:cs typeface="Nunito Sans"/>
                <a:sym typeface="Nunito Sans"/>
              </a:defRPr>
            </a:lvl8pPr>
            <a:lvl9pPr lvl="8" algn="r">
              <a:buNone/>
              <a:defRPr sz="1000">
                <a:solidFill>
                  <a:srgbClr val="CCCCCC"/>
                </a:solidFill>
                <a:latin typeface="Nunito Sans"/>
                <a:ea typeface="Nunito Sans"/>
                <a:cs typeface="Nunito Sans"/>
                <a:sym typeface="Nunito Sans"/>
              </a:defRPr>
            </a:lvl9pPr>
          </a:lstStyle>
          <a:p>
            <a:pPr marL="0" lvl="0" indent="0" algn="r" rtl="0">
              <a:spcBef>
                <a:spcPts val="0"/>
              </a:spcBef>
              <a:spcAft>
                <a:spcPts val="0"/>
              </a:spcAft>
              <a:buNone/>
            </a:pPr>
            <a:fld id="{00000000-1234-1234-1234-123412341234}" type="slidenum">
              <a:rPr lang="en"/>
              <a:t>‹N›</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9.png"/><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www.duarte.com/slidedocs/" TargetMode="External"/><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3" Type="http://schemas.openxmlformats.org/officeDocument/2006/relationships/hyperlink" Target="http://www.google.com/sheets/about/" TargetMode="External"/><Relationship Id="rId2" Type="http://schemas.openxmlformats.org/officeDocument/2006/relationships/notesSlide" Target="../notesSlides/notesSlide37.xml"/><Relationship Id="rId1" Type="http://schemas.openxmlformats.org/officeDocument/2006/relationships/slideLayout" Target="../slideLayouts/slideLayout12.xml"/><Relationship Id="rId4" Type="http://schemas.openxmlformats.org/officeDocument/2006/relationships/image" Target="../media/image11.png"/></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9.xml"/></Relationships>
</file>

<file path=ppt/slides/_rels/slide43.xml.rels><?xml version="1.0" encoding="UTF-8" standalone="yes"?>
<Relationships xmlns="http://schemas.openxmlformats.org/package/2006/relationships"><Relationship Id="rId3" Type="http://schemas.openxmlformats.org/officeDocument/2006/relationships/hyperlink" Target="http://www.slidescarnival.com/" TargetMode="External"/><Relationship Id="rId2" Type="http://schemas.openxmlformats.org/officeDocument/2006/relationships/notesSlide" Target="../notesSlides/notesSlide43.xml"/><Relationship Id="rId1" Type="http://schemas.openxmlformats.org/officeDocument/2006/relationships/slideLayout" Target="../slideLayouts/slideLayout6.xml"/><Relationship Id="rId5" Type="http://schemas.openxmlformats.org/officeDocument/2006/relationships/hyperlink" Target="http://www.duarte.com/slidedocs/" TargetMode="External"/><Relationship Id="rId4" Type="http://schemas.openxmlformats.org/officeDocument/2006/relationships/hyperlink" Target="http://unsplash.com/" TargetMode="External"/></Relationships>
</file>

<file path=ppt/slides/_rels/slide44.xml.rels><?xml version="1.0" encoding="UTF-8" standalone="yes"?>
<Relationships xmlns="http://schemas.openxmlformats.org/package/2006/relationships"><Relationship Id="rId3" Type="http://schemas.openxmlformats.org/officeDocument/2006/relationships/hyperlink" Target="https://fontlibrary.org/en/font/nunito-sans" TargetMode="External"/><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13.xml"/></Relationships>
</file>

<file path=ppt/slides/_rels/slide46.xml.rels><?xml version="1.0" encoding="UTF-8" standalone="yes"?>
<Relationships xmlns="http://schemas.openxmlformats.org/package/2006/relationships"><Relationship Id="rId3" Type="http://schemas.openxmlformats.org/officeDocument/2006/relationships/hyperlink" Target="https://twitter.com/googledocs/status/730087240156643328" TargetMode="External"/><Relationship Id="rId2" Type="http://schemas.openxmlformats.org/officeDocument/2006/relationships/notesSlide" Target="../notesSlides/notesSlide46.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5"/>
          <p:cNvSpPr txBox="1">
            <a:spLocks noGrp="1"/>
          </p:cNvSpPr>
          <p:nvPr>
            <p:ph type="ctrTitle"/>
          </p:nvPr>
        </p:nvSpPr>
        <p:spPr>
          <a:xfrm>
            <a:off x="468925" y="2387250"/>
            <a:ext cx="3636600" cy="225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666666"/>
                </a:solidFill>
              </a:rPr>
              <a:t>MEDICAL</a:t>
            </a:r>
            <a:r>
              <a:rPr lang="en">
                <a:solidFill>
                  <a:schemeClr val="tx1"/>
                </a:solidFill>
              </a:rPr>
              <a:t> </a:t>
            </a:r>
            <a:r>
              <a:rPr lang="en">
                <a:solidFill>
                  <a:srgbClr val="666666"/>
                </a:solidFill>
              </a:rPr>
              <a:t>IMAGING &amp; BIG DATA PROJECT</a:t>
            </a:r>
            <a:endParaRPr>
              <a:solidFill>
                <a:srgbClr val="666666"/>
              </a:solidFill>
            </a:endParaRPr>
          </a:p>
        </p:txBody>
      </p:sp>
      <p:sp>
        <p:nvSpPr>
          <p:cNvPr id="16" name="CasellaDiTesto 15">
            <a:extLst>
              <a:ext uri="{FF2B5EF4-FFF2-40B4-BE49-F238E27FC236}">
                <a16:creationId xmlns:a16="http://schemas.microsoft.com/office/drawing/2014/main" id="{8583EBDC-6548-9D48-8292-CE65366B8FE4}"/>
              </a:ext>
            </a:extLst>
          </p:cNvPr>
          <p:cNvSpPr txBox="1"/>
          <p:nvPr/>
        </p:nvSpPr>
        <p:spPr>
          <a:xfrm>
            <a:off x="-4550602" y="2216295"/>
            <a:ext cx="45719" cy="45719"/>
          </a:xfrm>
          <a:prstGeom prst="rect">
            <a:avLst/>
          </a:prstGeom>
          <a:noFill/>
        </p:spPr>
        <p:txBody>
          <a:bodyPr wrap="square" rtlCol="0">
            <a:spAutoFit/>
          </a:bodyPr>
          <a:lstStyle/>
          <a:p>
            <a:endParaRPr lang="it-IT"/>
          </a:p>
        </p:txBody>
      </p:sp>
      <p:pic>
        <p:nvPicPr>
          <p:cNvPr id="17" name="Immagine 16">
            <a:extLst>
              <a:ext uri="{FF2B5EF4-FFF2-40B4-BE49-F238E27FC236}">
                <a16:creationId xmlns:a16="http://schemas.microsoft.com/office/drawing/2014/main" id="{1BC68494-511F-8846-8FB7-C27BF0F2427C}"/>
              </a:ext>
            </a:extLst>
          </p:cNvPr>
          <p:cNvPicPr>
            <a:picLocks noChangeAspect="1"/>
          </p:cNvPicPr>
          <p:nvPr/>
        </p:nvPicPr>
        <p:blipFill>
          <a:blip r:embed="rId3"/>
          <a:stretch>
            <a:fillRect/>
          </a:stretch>
        </p:blipFill>
        <p:spPr>
          <a:xfrm>
            <a:off x="540323" y="1828984"/>
            <a:ext cx="564856" cy="55826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10</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16619466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7000" r="-2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5.</a:t>
            </a:r>
            <a:endParaRPr sz="4800" b="1">
              <a:solidFill>
                <a:srgbClr val="666666"/>
              </a:solidFill>
            </a:endParaRPr>
          </a:p>
          <a:p>
            <a:pPr marL="0" lvl="0" indent="0" algn="l" rtl="0">
              <a:spcBef>
                <a:spcPts val="0"/>
              </a:spcBef>
              <a:spcAft>
                <a:spcPts val="0"/>
              </a:spcAft>
              <a:buNone/>
            </a:pPr>
            <a:r>
              <a:rPr lang="en">
                <a:solidFill>
                  <a:srgbClr val="666666"/>
                </a:solidFill>
              </a:rPr>
              <a:t>Knime model</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Tx/>
              <a:buChar char="-"/>
            </a:pPr>
            <a:r>
              <a:rPr lang="it-IT"/>
              <a:t>Training</a:t>
            </a:r>
          </a:p>
          <a:p>
            <a:pPr marL="285750" lvl="0" indent="-285750" algn="l" rtl="0">
              <a:spcBef>
                <a:spcPts val="0"/>
              </a:spcBef>
              <a:spcAft>
                <a:spcPts val="0"/>
              </a:spcAft>
              <a:buFontTx/>
              <a:buChar char="-"/>
            </a:pPr>
            <a:r>
              <a:rPr lang="it-IT"/>
              <a:t>Testing</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233857531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bg>
      <p:bgPr>
        <a:solidFill>
          <a:srgbClr val="FFFFFF"/>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12</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Knime model</a:t>
            </a:r>
          </a:p>
          <a:p>
            <a:pPr marL="0" indent="0">
              <a:spcBef>
                <a:spcPts val="0"/>
              </a:spcBef>
              <a:buNone/>
            </a:pPr>
            <a:endParaRPr lang="en" sz="2000" i="0">
              <a:solidFill>
                <a:srgbClr val="666666"/>
              </a:solidFill>
              <a:effectLst/>
            </a:endParaRPr>
          </a:p>
          <a:p>
            <a:pPr marL="0" indent="0">
              <a:spcBef>
                <a:spcPts val="0"/>
              </a:spcBef>
              <a:buNone/>
            </a:pPr>
            <a:r>
              <a:rPr lang="en">
                <a:solidFill>
                  <a:srgbClr val="666666"/>
                </a:solidFill>
                <a:effectLst/>
              </a:rPr>
              <a:t>Advantages of cross validation:</a:t>
            </a:r>
          </a:p>
          <a:p>
            <a:pPr>
              <a:buClr>
                <a:srgbClr val="666666"/>
              </a:buClr>
            </a:pPr>
            <a:r>
              <a:rPr lang="en">
                <a:solidFill>
                  <a:srgbClr val="666666"/>
                </a:solidFill>
              </a:rPr>
              <a:t>Each sample of the original dataset is used once for validation.</a:t>
            </a:r>
          </a:p>
          <a:p>
            <a:pPr>
              <a:buClr>
                <a:srgbClr val="666666"/>
              </a:buClr>
            </a:pPr>
            <a:r>
              <a:rPr lang="en">
                <a:solidFill>
                  <a:srgbClr val="666666"/>
                </a:solidFill>
              </a:rPr>
              <a:t>all samples being used for both training and testing phases.</a:t>
            </a:r>
          </a:p>
          <a:p>
            <a:pPr marL="127000" indent="0">
              <a:buClr>
                <a:srgbClr val="666666"/>
              </a:buClr>
              <a:buNone/>
            </a:pPr>
            <a:endParaRPr lang="en" sz="2000" i="0">
              <a:solidFill>
                <a:srgbClr val="666666"/>
              </a:solidFill>
            </a:endParaRPr>
          </a:p>
        </p:txBody>
      </p:sp>
      <p:sp>
        <p:nvSpPr>
          <p:cNvPr id="12" name="Google Shape;361;p33">
            <a:extLst>
              <a:ext uri="{FF2B5EF4-FFF2-40B4-BE49-F238E27FC236}">
                <a16:creationId xmlns:a16="http://schemas.microsoft.com/office/drawing/2014/main" id="{7A50ACC2-DA12-3949-8352-3068087D3A87}"/>
              </a:ext>
            </a:extLst>
          </p:cNvPr>
          <p:cNvSpPr/>
          <p:nvPr/>
        </p:nvSpPr>
        <p:spPr>
          <a:xfrm>
            <a:off x="1386195" y="1853228"/>
            <a:ext cx="2015302"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Cross validation with SVM</a:t>
            </a:r>
            <a:endParaRPr>
              <a:solidFill>
                <a:srgbClr val="FFFFFF"/>
              </a:solidFill>
              <a:latin typeface="Nunito Sans"/>
              <a:ea typeface="Nunito Sans"/>
              <a:cs typeface="Nunito Sans"/>
              <a:sym typeface="Nunito Sans"/>
            </a:endParaRPr>
          </a:p>
        </p:txBody>
      </p:sp>
      <p:sp>
        <p:nvSpPr>
          <p:cNvPr id="13" name="Google Shape;363;p33">
            <a:extLst>
              <a:ext uri="{FF2B5EF4-FFF2-40B4-BE49-F238E27FC236}">
                <a16:creationId xmlns:a16="http://schemas.microsoft.com/office/drawing/2014/main" id="{8DDB3770-D226-7842-98A5-CC8465059178}"/>
              </a:ext>
            </a:extLst>
          </p:cNvPr>
          <p:cNvSpPr/>
          <p:nvPr/>
        </p:nvSpPr>
        <p:spPr>
          <a:xfrm>
            <a:off x="2651718" y="1653151"/>
            <a:ext cx="2286041"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Score of the model</a:t>
            </a:r>
            <a:endParaRPr>
              <a:solidFill>
                <a:srgbClr val="FFFFFF"/>
              </a:solidFill>
              <a:latin typeface="Nunito Sans"/>
              <a:ea typeface="Nunito Sans"/>
              <a:cs typeface="Nunito Sans"/>
              <a:sym typeface="Nunito Sans"/>
            </a:endParaRPr>
          </a:p>
        </p:txBody>
      </p:sp>
      <p:sp>
        <p:nvSpPr>
          <p:cNvPr id="14" name="Google Shape;364;p33">
            <a:extLst>
              <a:ext uri="{FF2B5EF4-FFF2-40B4-BE49-F238E27FC236}">
                <a16:creationId xmlns:a16="http://schemas.microsoft.com/office/drawing/2014/main" id="{39471D8F-AAFA-864F-B116-E749D8739EB0}"/>
              </a:ext>
            </a:extLst>
          </p:cNvPr>
          <p:cNvSpPr/>
          <p:nvPr/>
        </p:nvSpPr>
        <p:spPr>
          <a:xfrm>
            <a:off x="146947" y="2006786"/>
            <a:ext cx="1831924" cy="132163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Feature selection</a:t>
            </a:r>
            <a:endParaRPr>
              <a:solidFill>
                <a:srgbClr val="FFFFFF"/>
              </a:solidFill>
              <a:latin typeface="Nunito Sans"/>
              <a:ea typeface="Nunito Sans"/>
              <a:cs typeface="Nunito Sans"/>
              <a:sym typeface="Nunito Sans"/>
            </a:endParaRPr>
          </a:p>
        </p:txBody>
      </p:sp>
      <p:pic>
        <p:nvPicPr>
          <p:cNvPr id="3" name="Immagine 2">
            <a:extLst>
              <a:ext uri="{FF2B5EF4-FFF2-40B4-BE49-F238E27FC236}">
                <a16:creationId xmlns:a16="http://schemas.microsoft.com/office/drawing/2014/main" id="{468942FC-E7D6-BC40-8673-57DCA25A4AA0}"/>
              </a:ext>
            </a:extLst>
          </p:cNvPr>
          <p:cNvPicPr>
            <a:picLocks noChangeAspect="1"/>
          </p:cNvPicPr>
          <p:nvPr/>
        </p:nvPicPr>
        <p:blipFill>
          <a:blip r:embed="rId4"/>
          <a:stretch>
            <a:fillRect/>
          </a:stretch>
        </p:blipFill>
        <p:spPr>
          <a:xfrm>
            <a:off x="0" y="3999403"/>
            <a:ext cx="9144000" cy="872519"/>
          </a:xfrm>
          <a:prstGeom prst="rect">
            <a:avLst/>
          </a:prstGeom>
        </p:spPr>
      </p:pic>
      <p:pic>
        <p:nvPicPr>
          <p:cNvPr id="17" name="Immagine 16">
            <a:extLst>
              <a:ext uri="{FF2B5EF4-FFF2-40B4-BE49-F238E27FC236}">
                <a16:creationId xmlns:a16="http://schemas.microsoft.com/office/drawing/2014/main" id="{F48A9D7A-AFBE-254E-B77C-BF579C43C8E7}"/>
              </a:ext>
            </a:extLst>
          </p:cNvPr>
          <p:cNvPicPr>
            <a:picLocks noChangeAspect="1"/>
          </p:cNvPicPr>
          <p:nvPr/>
        </p:nvPicPr>
        <p:blipFill>
          <a:blip r:embed="rId5"/>
          <a:stretch>
            <a:fillRect/>
          </a:stretch>
        </p:blipFill>
        <p:spPr>
          <a:xfrm>
            <a:off x="5204238" y="2824028"/>
            <a:ext cx="3238500" cy="685800"/>
          </a:xfrm>
          <a:prstGeom prst="rect">
            <a:avLst/>
          </a:prstGeom>
        </p:spPr>
      </p:pic>
    </p:spTree>
    <p:extLst>
      <p:ext uri="{BB962C8B-B14F-4D97-AF65-F5344CB8AC3E}">
        <p14:creationId xmlns:p14="http://schemas.microsoft.com/office/powerpoint/2010/main" val="195041898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6.</a:t>
            </a:r>
            <a:endParaRPr sz="4800" b="1">
              <a:solidFill>
                <a:srgbClr val="666666"/>
              </a:solidFill>
            </a:endParaRPr>
          </a:p>
          <a:p>
            <a:pPr marL="0" lvl="0" indent="0" algn="l" rtl="0">
              <a:spcBef>
                <a:spcPts val="0"/>
              </a:spcBef>
              <a:spcAft>
                <a:spcPts val="0"/>
              </a:spcAft>
              <a:buNone/>
            </a:pPr>
            <a:r>
              <a:rPr lang="en">
                <a:solidFill>
                  <a:srgbClr val="666666"/>
                </a:solidFill>
              </a:rPr>
              <a:t>Results and images</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3"/>
          <a:stretch>
            <a:fillRect/>
          </a:stretch>
        </p:blipFill>
        <p:spPr>
          <a:xfrm>
            <a:off x="-5328" y="5067"/>
            <a:ext cx="564856" cy="558266"/>
          </a:xfrm>
          <a:prstGeom prst="rect">
            <a:avLst/>
          </a:prstGeom>
        </p:spPr>
      </p:pic>
    </p:spTree>
    <p:extLst>
      <p:ext uri="{BB962C8B-B14F-4D97-AF65-F5344CB8AC3E}">
        <p14:creationId xmlns:p14="http://schemas.microsoft.com/office/powerpoint/2010/main" val="21549511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05623620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160"/>
        <p:cNvGrpSpPr/>
        <p:nvPr/>
      </p:nvGrpSpPr>
      <p:grpSpPr>
        <a:xfrm>
          <a:off x="0" y="0"/>
          <a:ext cx="0" cy="0"/>
          <a:chOff x="0" y="0"/>
          <a:chExt cx="0" cy="0"/>
        </a:xfrm>
      </p:grpSpPr>
      <p:sp>
        <p:nvSpPr>
          <p:cNvPr id="161" name="Google Shape;161;p23"/>
          <p:cNvSpPr txBox="1">
            <a:spLocks noGrp="1"/>
          </p:cNvSpPr>
          <p:nvPr>
            <p:ph type="ctrTitle" idx="4294967295"/>
          </p:nvPr>
        </p:nvSpPr>
        <p:spPr>
          <a:xfrm>
            <a:off x="685800" y="2898839"/>
            <a:ext cx="7772400" cy="115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7200" b="1">
                <a:solidFill>
                  <a:srgbClr val="666666"/>
                </a:solidFill>
              </a:rPr>
              <a:t>CONCLUSIONS</a:t>
            </a:r>
            <a:endParaRPr sz="7200" b="1">
              <a:solidFill>
                <a:srgbClr val="666666"/>
              </a:solidFill>
            </a:endParaRPr>
          </a:p>
        </p:txBody>
      </p:sp>
      <p:sp>
        <p:nvSpPr>
          <p:cNvPr id="162" name="Google Shape;162;p23"/>
          <p:cNvSpPr txBox="1">
            <a:spLocks noGrp="1"/>
          </p:cNvSpPr>
          <p:nvPr>
            <p:ph type="subTitle" idx="4294967295"/>
          </p:nvPr>
        </p:nvSpPr>
        <p:spPr>
          <a:xfrm>
            <a:off x="685800" y="3965051"/>
            <a:ext cx="7772400" cy="784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Bring the attention of your audience over a key concept using icons or illustrations</a:t>
            </a:r>
            <a:endParaRPr/>
          </a:p>
        </p:txBody>
      </p:sp>
      <p:sp>
        <p:nvSpPr>
          <p:cNvPr id="175" name="Google Shape;175;p2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666666"/>
                </a:solidFill>
              </a:rPr>
              <a:t>15</a:t>
            </a:fld>
            <a:endParaRPr>
              <a:solidFill>
                <a:srgbClr val="666666"/>
              </a:solidFill>
            </a:endParaRPr>
          </a:p>
        </p:txBody>
      </p:sp>
      <p:sp>
        <p:nvSpPr>
          <p:cNvPr id="28" name="Google Shape;345;p32">
            <a:extLst>
              <a:ext uri="{FF2B5EF4-FFF2-40B4-BE49-F238E27FC236}">
                <a16:creationId xmlns:a16="http://schemas.microsoft.com/office/drawing/2014/main" id="{7608A883-460F-BC42-A28B-3D96688D55A8}"/>
              </a:ext>
            </a:extLst>
          </p:cNvPr>
          <p:cNvSpPr txBox="1">
            <a:spLocks/>
          </p:cNvSpPr>
          <p:nvPr/>
        </p:nvSpPr>
        <p:spPr>
          <a:xfrm>
            <a:off x="4474464" y="101831"/>
            <a:ext cx="4459224" cy="920051"/>
          </a:xfrm>
          <a:prstGeom prst="rect">
            <a:avLst/>
          </a:prstGeom>
          <a:solidFill>
            <a:srgbClr val="FFA400"/>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a:t>89,526,124$</a:t>
            </a:r>
          </a:p>
          <a:p>
            <a:pPr>
              <a:spcBef>
                <a:spcPts val="600"/>
              </a:spcBef>
              <a:buClr>
                <a:schemeClr val="dk1"/>
              </a:buClr>
              <a:buSzPts val="1100"/>
              <a:buFont typeface="Arial"/>
              <a:buNone/>
            </a:pPr>
            <a:r>
              <a:rPr lang="en" sz="1400"/>
              <a:t>That’s a lot of money</a:t>
            </a:r>
            <a:endParaRPr lang="en" sz="3600" b="1"/>
          </a:p>
        </p:txBody>
      </p:sp>
      <p:sp>
        <p:nvSpPr>
          <p:cNvPr id="29" name="Google Shape;346;p32">
            <a:extLst>
              <a:ext uri="{FF2B5EF4-FFF2-40B4-BE49-F238E27FC236}">
                <a16:creationId xmlns:a16="http://schemas.microsoft.com/office/drawing/2014/main" id="{854409F1-500F-6548-9C70-30182BB2258A}"/>
              </a:ext>
            </a:extLst>
          </p:cNvPr>
          <p:cNvSpPr txBox="1">
            <a:spLocks/>
          </p:cNvSpPr>
          <p:nvPr/>
        </p:nvSpPr>
        <p:spPr>
          <a:xfrm>
            <a:off x="4474464" y="1068205"/>
            <a:ext cx="4459224" cy="920051"/>
          </a:xfrm>
          <a:prstGeom prst="rect">
            <a:avLst/>
          </a:prstGeom>
          <a:solidFill>
            <a:srgbClr val="F67031"/>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r>
              <a:rPr lang="en" sz="3600" b="1"/>
              <a:t>185,244 users</a:t>
            </a:r>
          </a:p>
          <a:p>
            <a:pPr>
              <a:spcBef>
                <a:spcPts val="600"/>
              </a:spcBef>
              <a:buClr>
                <a:schemeClr val="dk1"/>
              </a:buClr>
              <a:buSzPts val="1100"/>
              <a:buFont typeface="Arial"/>
              <a:buNone/>
            </a:pPr>
            <a:r>
              <a:rPr lang="en" sz="1400"/>
              <a:t>And a lot of users</a:t>
            </a:r>
            <a:endParaRPr lang="en" sz="3600" b="1"/>
          </a:p>
        </p:txBody>
      </p:sp>
      <p:sp>
        <p:nvSpPr>
          <p:cNvPr id="30" name="Google Shape;347;p32">
            <a:extLst>
              <a:ext uri="{FF2B5EF4-FFF2-40B4-BE49-F238E27FC236}">
                <a16:creationId xmlns:a16="http://schemas.microsoft.com/office/drawing/2014/main" id="{0852F874-76A5-8449-9C1E-90FF16F928B0}"/>
              </a:ext>
            </a:extLst>
          </p:cNvPr>
          <p:cNvSpPr txBox="1">
            <a:spLocks/>
          </p:cNvSpPr>
          <p:nvPr/>
        </p:nvSpPr>
        <p:spPr>
          <a:xfrm>
            <a:off x="4474464" y="2034579"/>
            <a:ext cx="4459224" cy="907889"/>
          </a:xfrm>
          <a:prstGeom prst="rect">
            <a:avLst/>
          </a:prstGeom>
          <a:solidFill>
            <a:srgbClr val="ED0036"/>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buClr>
                <a:schemeClr val="dk1"/>
              </a:buClr>
              <a:buSzPts val="1100"/>
              <a:buFont typeface="Arial"/>
              <a:buNone/>
            </a:pPr>
            <a:r>
              <a:rPr lang="it-IT" sz="3600" b="1"/>
              <a:t>100%</a:t>
            </a:r>
          </a:p>
          <a:p>
            <a:pPr>
              <a:spcBef>
                <a:spcPts val="600"/>
              </a:spcBef>
              <a:buClr>
                <a:schemeClr val="dk1"/>
              </a:buClr>
              <a:buSzPts val="1100"/>
              <a:buFont typeface="Arial"/>
              <a:buNone/>
            </a:pPr>
            <a:r>
              <a:rPr lang="it-IT" sz="1400"/>
              <a:t>Total success!</a:t>
            </a:r>
            <a:endParaRPr lang="it-IT" sz="3600" b="1"/>
          </a:p>
        </p:txBody>
      </p:sp>
      <p:sp>
        <p:nvSpPr>
          <p:cNvPr id="39" name="Google Shape;330;p31">
            <a:extLst>
              <a:ext uri="{FF2B5EF4-FFF2-40B4-BE49-F238E27FC236}">
                <a16:creationId xmlns:a16="http://schemas.microsoft.com/office/drawing/2014/main" id="{D6745611-CFCF-2D40-BD32-C56017FF5E4F}"/>
              </a:ext>
            </a:extLst>
          </p:cNvPr>
          <p:cNvSpPr txBox="1">
            <a:spLocks/>
          </p:cNvSpPr>
          <p:nvPr/>
        </p:nvSpPr>
        <p:spPr>
          <a:xfrm>
            <a:off x="129256" y="1138358"/>
            <a:ext cx="4002870" cy="101198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1pPr>
            <a:lvl2pPr marR="0" lvl="1"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2pPr>
            <a:lvl3pPr marR="0" lvl="2"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3pPr>
            <a:lvl4pPr marR="0" lvl="3"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4pPr>
            <a:lvl5pPr marR="0" lvl="4"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5pPr>
            <a:lvl6pPr marR="0" lvl="5"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6pPr>
            <a:lvl7pPr marR="0" lvl="6"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7pPr>
            <a:lvl8pPr marR="0" lvl="7"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8pPr>
            <a:lvl9pPr marR="0" lvl="8" algn="l" rtl="0">
              <a:lnSpc>
                <a:spcPct val="100000"/>
              </a:lnSpc>
              <a:spcBef>
                <a:spcPts val="0"/>
              </a:spcBef>
              <a:spcAft>
                <a:spcPts val="0"/>
              </a:spcAft>
              <a:buClr>
                <a:srgbClr val="FFFFFF"/>
              </a:buClr>
              <a:buSzPts val="2400"/>
              <a:buFont typeface="Nunito Sans"/>
              <a:buNone/>
              <a:defRPr sz="2400" b="0" i="0" u="none" strike="noStrike" cap="none">
                <a:solidFill>
                  <a:srgbClr val="FFFFFF"/>
                </a:solidFill>
                <a:latin typeface="Nunito Sans"/>
                <a:ea typeface="Nunito Sans"/>
                <a:cs typeface="Nunito Sans"/>
                <a:sym typeface="Nunito Sans"/>
              </a:defRPr>
            </a:lvl9pPr>
          </a:lstStyle>
          <a:p>
            <a:pPr algn="ctr"/>
            <a:r>
              <a:rPr lang="en" sz="5000" b="1">
                <a:solidFill>
                  <a:srgbClr val="666666"/>
                </a:solidFill>
              </a:rPr>
              <a:t>89,526,124</a:t>
            </a:r>
          </a:p>
        </p:txBody>
      </p:sp>
      <p:sp>
        <p:nvSpPr>
          <p:cNvPr id="40" name="Google Shape;331;p31">
            <a:extLst>
              <a:ext uri="{FF2B5EF4-FFF2-40B4-BE49-F238E27FC236}">
                <a16:creationId xmlns:a16="http://schemas.microsoft.com/office/drawing/2014/main" id="{CB704235-A035-8E4E-9694-C3F66DA853BD}"/>
              </a:ext>
            </a:extLst>
          </p:cNvPr>
          <p:cNvSpPr txBox="1">
            <a:spLocks/>
          </p:cNvSpPr>
          <p:nvPr/>
        </p:nvSpPr>
        <p:spPr>
          <a:xfrm>
            <a:off x="685800" y="1954652"/>
            <a:ext cx="2776728" cy="44717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60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1pPr>
            <a:lvl2pPr marL="914400" marR="0" lvl="1"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2pPr>
            <a:lvl3pPr marL="1371600" marR="0" lvl="2"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3pPr>
            <a:lvl4pPr marL="1828800" marR="0" lvl="3"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4pPr>
            <a:lvl5pPr marL="2286000" marR="0" lvl="4"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5pPr>
            <a:lvl6pPr marL="2743200" marR="0" lvl="5"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6pPr>
            <a:lvl7pPr marL="3200400" marR="0" lvl="6"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7pPr>
            <a:lvl8pPr marL="3657600" marR="0" lvl="7"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8pPr>
            <a:lvl9pPr marL="4114800" marR="0" lvl="8" indent="-317500" algn="l" rtl="0">
              <a:lnSpc>
                <a:spcPct val="115000"/>
              </a:lnSpc>
              <a:spcBef>
                <a:spcPts val="0"/>
              </a:spcBef>
              <a:spcAft>
                <a:spcPts val="0"/>
              </a:spcAft>
              <a:buClr>
                <a:srgbClr val="CCCCCC"/>
              </a:buClr>
              <a:buSzPts val="1400"/>
              <a:buFont typeface="Nunito Sans"/>
              <a:buChar char="-"/>
              <a:defRPr sz="1400" b="0" i="0" u="none" strike="noStrike" cap="none">
                <a:solidFill>
                  <a:srgbClr val="666666"/>
                </a:solidFill>
                <a:latin typeface="Nunito Sans"/>
                <a:ea typeface="Nunito Sans"/>
                <a:cs typeface="Nunito Sans"/>
                <a:sym typeface="Nunito Sans"/>
              </a:defRPr>
            </a:lvl9pPr>
          </a:lstStyle>
          <a:p>
            <a:pPr marL="0" indent="0" algn="ctr">
              <a:buFont typeface="Nunito Sans"/>
              <a:buNone/>
            </a:pPr>
            <a:r>
              <a:rPr lang="en"/>
              <a:t>Description</a:t>
            </a:r>
          </a:p>
        </p:txBody>
      </p:sp>
      <p:grpSp>
        <p:nvGrpSpPr>
          <p:cNvPr id="41" name="Google Shape;333;p31">
            <a:extLst>
              <a:ext uri="{FF2B5EF4-FFF2-40B4-BE49-F238E27FC236}">
                <a16:creationId xmlns:a16="http://schemas.microsoft.com/office/drawing/2014/main" id="{BDF123A9-62F8-B849-AB2F-504B87B7EBAA}"/>
              </a:ext>
            </a:extLst>
          </p:cNvPr>
          <p:cNvGrpSpPr/>
          <p:nvPr/>
        </p:nvGrpSpPr>
        <p:grpSpPr>
          <a:xfrm>
            <a:off x="1837266" y="552498"/>
            <a:ext cx="473796" cy="463675"/>
            <a:chOff x="3932350" y="3714775"/>
            <a:chExt cx="439650" cy="319075"/>
          </a:xfrm>
          <a:solidFill>
            <a:srgbClr val="666666"/>
          </a:solidFill>
        </p:grpSpPr>
        <p:sp>
          <p:nvSpPr>
            <p:cNvPr id="42" name="Google Shape;334;p31">
              <a:extLst>
                <a:ext uri="{FF2B5EF4-FFF2-40B4-BE49-F238E27FC236}">
                  <a16:creationId xmlns:a16="http://schemas.microsoft.com/office/drawing/2014/main" id="{500593FA-7AC4-2B43-93EC-335AD40F529C}"/>
                </a:ext>
              </a:extLst>
            </p:cNvPr>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3" name="Google Shape;335;p31">
              <a:extLst>
                <a:ext uri="{FF2B5EF4-FFF2-40B4-BE49-F238E27FC236}">
                  <a16:creationId xmlns:a16="http://schemas.microsoft.com/office/drawing/2014/main" id="{29EE1304-BE03-A84E-BB56-0636C67F55A1}"/>
                </a:ext>
              </a:extLst>
            </p:cNvPr>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4" name="Google Shape;336;p31">
              <a:extLst>
                <a:ext uri="{FF2B5EF4-FFF2-40B4-BE49-F238E27FC236}">
                  <a16:creationId xmlns:a16="http://schemas.microsoft.com/office/drawing/2014/main" id="{F0FB233A-CE7F-4140-8C7C-C21A76B472B4}"/>
                </a:ext>
              </a:extLst>
            </p:cNvPr>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5" name="Google Shape;337;p31">
              <a:extLst>
                <a:ext uri="{FF2B5EF4-FFF2-40B4-BE49-F238E27FC236}">
                  <a16:creationId xmlns:a16="http://schemas.microsoft.com/office/drawing/2014/main" id="{ABF652DE-09E7-DE4B-BD82-4AB7C89F83D9}"/>
                </a:ext>
              </a:extLst>
            </p:cNvPr>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sp>
          <p:nvSpPr>
            <p:cNvPr id="46" name="Google Shape;338;p31">
              <a:extLst>
                <a:ext uri="{FF2B5EF4-FFF2-40B4-BE49-F238E27FC236}">
                  <a16:creationId xmlns:a16="http://schemas.microsoft.com/office/drawing/2014/main" id="{C74F2FE2-54ED-0A48-A65C-4418EBA00CC1}"/>
                </a:ext>
              </a:extLst>
            </p:cNvPr>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grpFill/>
            <a:ln w="12175" cap="rnd"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666666"/>
                </a:solidFill>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1390259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0408748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18</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41260012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19</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795789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5000" b="-5000"/>
          </a:stretch>
        </a:blipFill>
        <a:effectLst/>
      </p:bgPr>
    </p:bg>
    <p:spTree>
      <p:nvGrpSpPr>
        <p:cNvPr id="1" name="Shape 120"/>
        <p:cNvGrpSpPr/>
        <p:nvPr/>
      </p:nvGrpSpPr>
      <p:grpSpPr>
        <a:xfrm>
          <a:off x="0" y="0"/>
          <a:ext cx="0" cy="0"/>
          <a:chOff x="0" y="0"/>
          <a:chExt cx="0" cy="0"/>
        </a:xfrm>
      </p:grpSpPr>
      <p:sp>
        <p:nvSpPr>
          <p:cNvPr id="122" name="Google Shape;122;p18"/>
          <p:cNvSpPr txBox="1">
            <a:spLocks noGrp="1"/>
          </p:cNvSpPr>
          <p:nvPr>
            <p:ph type="body" idx="2"/>
          </p:nvPr>
        </p:nvSpPr>
        <p:spPr>
          <a:xfrm>
            <a:off x="5077637" y="558265"/>
            <a:ext cx="3702758" cy="4249112"/>
          </a:xfrm>
          <a:prstGeom prst="rect">
            <a:avLst/>
          </a:prstGeom>
        </p:spPr>
        <p:txBody>
          <a:bodyPr spcFirstLastPara="1" wrap="square" lIns="91425" tIns="91425" rIns="91425" bIns="91425" anchor="t" anchorCtr="0">
            <a:noAutofit/>
          </a:bodyPr>
          <a:lstStyle/>
          <a:p>
            <a:pPr lvl="0">
              <a:lnSpc>
                <a:spcPct val="150000"/>
              </a:lnSpc>
              <a:buClr>
                <a:schemeClr val="tx1"/>
              </a:buClr>
            </a:pPr>
            <a:r>
              <a:rPr lang="it-IT"/>
              <a:t>Goal of the Project</a:t>
            </a:r>
          </a:p>
          <a:p>
            <a:pPr lvl="0">
              <a:lnSpc>
                <a:spcPct val="150000"/>
              </a:lnSpc>
              <a:buClr>
                <a:schemeClr val="tx1"/>
              </a:buClr>
            </a:pPr>
            <a:r>
              <a:rPr lang="it-IT"/>
              <a:t>Machine Learning applied to medical imaging</a:t>
            </a:r>
          </a:p>
          <a:p>
            <a:pPr lvl="0">
              <a:lnSpc>
                <a:spcPct val="150000"/>
              </a:lnSpc>
              <a:buClr>
                <a:schemeClr val="tx1"/>
              </a:buClr>
            </a:pPr>
            <a:r>
              <a:rPr lang="it-IT"/>
              <a:t>Image pre-processing</a:t>
            </a:r>
          </a:p>
          <a:p>
            <a:pPr lvl="0">
              <a:lnSpc>
                <a:spcPct val="150000"/>
              </a:lnSpc>
              <a:buClr>
                <a:schemeClr val="tx1"/>
              </a:buClr>
            </a:pPr>
            <a:r>
              <a:rPr lang="it-IT"/>
              <a:t>Feature extraction</a:t>
            </a:r>
          </a:p>
          <a:p>
            <a:pPr lvl="0">
              <a:lnSpc>
                <a:spcPct val="150000"/>
              </a:lnSpc>
              <a:buClr>
                <a:schemeClr val="tx1"/>
              </a:buClr>
            </a:pPr>
            <a:r>
              <a:rPr lang="it-IT"/>
              <a:t>Knime model</a:t>
            </a:r>
          </a:p>
          <a:p>
            <a:pPr lvl="1">
              <a:lnSpc>
                <a:spcPct val="150000"/>
              </a:lnSpc>
              <a:buClr>
                <a:schemeClr val="tx1"/>
              </a:buClr>
            </a:pPr>
            <a:r>
              <a:rPr lang="it-IT">
                <a:solidFill>
                  <a:srgbClr val="666666"/>
                </a:solidFill>
              </a:rPr>
              <a:t>Training</a:t>
            </a:r>
          </a:p>
          <a:p>
            <a:pPr lvl="1">
              <a:lnSpc>
                <a:spcPct val="150000"/>
              </a:lnSpc>
              <a:buClr>
                <a:schemeClr val="tx1"/>
              </a:buClr>
            </a:pPr>
            <a:r>
              <a:rPr lang="it-IT">
                <a:solidFill>
                  <a:srgbClr val="666666"/>
                </a:solidFill>
              </a:rPr>
              <a:t>Testing</a:t>
            </a:r>
          </a:p>
          <a:p>
            <a:pPr lvl="0">
              <a:lnSpc>
                <a:spcPct val="150000"/>
              </a:lnSpc>
              <a:buClr>
                <a:schemeClr val="tx1"/>
              </a:buClr>
            </a:pPr>
            <a:r>
              <a:rPr lang="it-IT">
                <a:solidFill>
                  <a:srgbClr val="FF0000"/>
                </a:solidFill>
              </a:rPr>
              <a:t>Results+images</a:t>
            </a:r>
          </a:p>
          <a:p>
            <a:pPr lvl="0">
              <a:lnSpc>
                <a:spcPct val="150000"/>
              </a:lnSpc>
              <a:buClr>
                <a:schemeClr val="tx1"/>
              </a:buClr>
            </a:pPr>
            <a:r>
              <a:rPr lang="it-IT">
                <a:solidFill>
                  <a:srgbClr val="FF0000"/>
                </a:solidFill>
              </a:rPr>
              <a:t>Conclusions</a:t>
            </a:r>
          </a:p>
        </p:txBody>
      </p:sp>
      <p:sp>
        <p:nvSpPr>
          <p:cNvPr id="123" name="Google Shape;123;p1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3" name="Titolo 2">
            <a:extLst>
              <a:ext uri="{FF2B5EF4-FFF2-40B4-BE49-F238E27FC236}">
                <a16:creationId xmlns:a16="http://schemas.microsoft.com/office/drawing/2014/main" id="{8374267C-8BBC-7748-A77F-D30C2483A7A1}"/>
              </a:ext>
            </a:extLst>
          </p:cNvPr>
          <p:cNvSpPr>
            <a:spLocks noGrp="1"/>
          </p:cNvSpPr>
          <p:nvPr>
            <p:ph type="title"/>
          </p:nvPr>
        </p:nvSpPr>
        <p:spPr>
          <a:xfrm>
            <a:off x="4572001" y="5110"/>
            <a:ext cx="3826932" cy="553155"/>
          </a:xfrm>
        </p:spPr>
        <p:txBody>
          <a:bodyPr/>
          <a:lstStyle/>
          <a:p>
            <a:pPr algn="ctr"/>
            <a:r>
              <a:rPr lang="it-IT">
                <a:solidFill>
                  <a:srgbClr val="666666"/>
                </a:solidFill>
              </a:rPr>
              <a:t>Table of contents</a:t>
            </a:r>
          </a:p>
        </p:txBody>
      </p:sp>
      <p:sp>
        <p:nvSpPr>
          <p:cNvPr id="12" name="CasellaDiTesto 11">
            <a:extLst>
              <a:ext uri="{FF2B5EF4-FFF2-40B4-BE49-F238E27FC236}">
                <a16:creationId xmlns:a16="http://schemas.microsoft.com/office/drawing/2014/main" id="{C55CBAEC-C30B-434C-BF51-AA22F719A3FF}"/>
              </a:ext>
            </a:extLst>
          </p:cNvPr>
          <p:cNvSpPr txBox="1"/>
          <p:nvPr/>
        </p:nvSpPr>
        <p:spPr>
          <a:xfrm>
            <a:off x="4020646" y="2216295"/>
            <a:ext cx="45719" cy="45719"/>
          </a:xfrm>
          <a:prstGeom prst="rect">
            <a:avLst/>
          </a:prstGeom>
          <a:noFill/>
        </p:spPr>
        <p:txBody>
          <a:bodyPr wrap="square" rtlCol="0">
            <a:spAutoFit/>
          </a:bodyPr>
          <a:lstStyle/>
          <a:p>
            <a:endParaRPr lang="it-IT"/>
          </a:p>
        </p:txBody>
      </p:sp>
      <p:pic>
        <p:nvPicPr>
          <p:cNvPr id="13" name="Immagine 12">
            <a:extLst>
              <a:ext uri="{FF2B5EF4-FFF2-40B4-BE49-F238E27FC236}">
                <a16:creationId xmlns:a16="http://schemas.microsoft.com/office/drawing/2014/main" id="{E243DAC5-4A08-6B43-A0CA-E011016D3F7E}"/>
              </a:ext>
            </a:extLst>
          </p:cNvPr>
          <p:cNvPicPr>
            <a:picLocks noChangeAspect="1"/>
          </p:cNvPicPr>
          <p:nvPr/>
        </p:nvPicPr>
        <p:blipFill>
          <a:blip r:embed="rId4"/>
          <a:stretch>
            <a:fillRect/>
          </a:stretch>
        </p:blipFill>
        <p:spPr>
          <a:xfrm>
            <a:off x="8579144" y="0"/>
            <a:ext cx="564856" cy="558266"/>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30132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491118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22</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815841" y="172520"/>
            <a:ext cx="4015294"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xxx</a:t>
            </a:r>
            <a:endParaRPr lang="en">
              <a:solidFill>
                <a:srgbClr val="666666"/>
              </a:solidFill>
            </a:endParaRPr>
          </a:p>
          <a:p>
            <a:pPr marL="127000" indent="0">
              <a:buClr>
                <a:srgbClr val="666666"/>
              </a:buClr>
              <a:buNone/>
            </a:pPr>
            <a:endParaRPr lang="en" sz="2000" i="0">
              <a:solidFill>
                <a:srgbClr val="666666"/>
              </a:solidFill>
            </a:endParaRPr>
          </a:p>
        </p:txBody>
      </p:sp>
    </p:spTree>
    <p:extLst>
      <p:ext uri="{BB962C8B-B14F-4D97-AF65-F5344CB8AC3E}">
        <p14:creationId xmlns:p14="http://schemas.microsoft.com/office/powerpoint/2010/main" val="25562834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17"/>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template is for a SlideDoc</a:t>
            </a:r>
            <a:endParaRPr/>
          </a:p>
        </p:txBody>
      </p:sp>
      <p:sp>
        <p:nvSpPr>
          <p:cNvPr id="114" name="Google Shape;114;p17"/>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 slidedoc is a visual document, developed in presentation software, that is intended to be read and referenced instead of projected.</a:t>
            </a:r>
            <a:endParaRPr/>
          </a:p>
        </p:txBody>
      </p:sp>
      <p:sp>
        <p:nvSpPr>
          <p:cNvPr id="115" name="Google Shape;115;p1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23</a:t>
            </a:fld>
            <a:endParaRPr/>
          </a:p>
        </p:txBody>
      </p:sp>
      <p:sp>
        <p:nvSpPr>
          <p:cNvPr id="116" name="Google Shape;116;p17"/>
          <p:cNvSpPr txBox="1">
            <a:spLocks noGrp="1"/>
          </p:cNvSpPr>
          <p:nvPr>
            <p:ph type="body" idx="2"/>
          </p:nvPr>
        </p:nvSpPr>
        <p:spPr>
          <a:xfrm>
            <a:off x="3090625" y="1851913"/>
            <a:ext cx="55962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Slidedocs help you spread your smart thinking by combining visual communications with short chunks of written copy. Their scannable nature makes them great pre-read, reference, and leave-behind materials. Their modularity makes it easy for people to incorporate your ideas into their own communications. And these features together make slidedocs </a:t>
            </a:r>
            <a:r>
              <a:rPr lang="en">
                <a:solidFill>
                  <a:srgbClr val="F67031"/>
                </a:solidFill>
              </a:rPr>
              <a:t>the perfect companion to both written documents and presentations</a:t>
            </a:r>
            <a:r>
              <a:rPr lang="en"/>
              <a:t>.</a:t>
            </a:r>
            <a:endParaRPr/>
          </a:p>
          <a:p>
            <a:pPr marL="0" lvl="0" indent="0" algn="l" rtl="0">
              <a:spcBef>
                <a:spcPts val="1000"/>
              </a:spcBef>
              <a:spcAft>
                <a:spcPts val="1000"/>
              </a:spcAft>
              <a:buClr>
                <a:schemeClr val="dk1"/>
              </a:buClr>
              <a:buSzPts val="1100"/>
              <a:buFont typeface="Arial"/>
              <a:buNone/>
            </a:pPr>
            <a:r>
              <a:rPr lang="en" b="1">
                <a:solidFill>
                  <a:schemeClr val="dk2"/>
                </a:solidFill>
              </a:rPr>
              <a:t>Text from </a:t>
            </a:r>
            <a:r>
              <a:rPr lang="en" b="1" u="sng">
                <a:solidFill>
                  <a:srgbClr val="F67031"/>
                </a:solidFill>
                <a:hlinkClick r:id="rId3"/>
              </a:rPr>
              <a:t>duarte.com/slidedocs</a:t>
            </a:r>
            <a:endParaRPr b="1">
              <a:solidFill>
                <a:srgbClr val="F67031"/>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511425" y="5755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Hello!</a:t>
            </a:r>
            <a:endParaRPr/>
          </a:p>
          <a:p>
            <a:pPr marL="0" lvl="0" indent="0" algn="l" rtl="0">
              <a:spcBef>
                <a:spcPts val="0"/>
              </a:spcBef>
              <a:spcAft>
                <a:spcPts val="0"/>
              </a:spcAft>
              <a:buNone/>
            </a:pPr>
            <a:r>
              <a:rPr lang="en"/>
              <a:t>Nice to meet you</a:t>
            </a:r>
            <a:endParaRPr/>
          </a:p>
        </p:txBody>
      </p:sp>
      <p:sp>
        <p:nvSpPr>
          <p:cNvPr id="130" name="Google Shape;130;p1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24</a:t>
            </a:fld>
            <a:endParaRPr/>
          </a:p>
        </p:txBody>
      </p:sp>
      <p:sp>
        <p:nvSpPr>
          <p:cNvPr id="131" name="Google Shape;131;p19"/>
          <p:cNvSpPr txBox="1">
            <a:spLocks noGrp="1"/>
          </p:cNvSpPr>
          <p:nvPr>
            <p:ph type="body" idx="1"/>
          </p:nvPr>
        </p:nvSpPr>
        <p:spPr>
          <a:xfrm>
            <a:off x="511425" y="1598600"/>
            <a:ext cx="3517200" cy="2957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Use the first slides to present yourself or your company. Remember that you may not be presenting this document directly.</a:t>
            </a:r>
            <a:endParaRPr/>
          </a:p>
          <a:p>
            <a:pPr marL="0" lvl="0" indent="0" algn="l" rtl="0">
              <a:spcBef>
                <a:spcPts val="600"/>
              </a:spcBef>
              <a:spcAft>
                <a:spcPts val="0"/>
              </a:spcAft>
              <a:buNone/>
            </a:pPr>
            <a:endParaRPr/>
          </a:p>
          <a:p>
            <a:pPr marL="0" lvl="0" indent="0" algn="l" rtl="0">
              <a:spcBef>
                <a:spcPts val="600"/>
              </a:spcBef>
              <a:spcAft>
                <a:spcPts val="0"/>
              </a:spcAft>
              <a:buNone/>
            </a:pPr>
            <a:r>
              <a:rPr lang="en"/>
              <a:t>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1"/>
          <p:cNvSpPr txBox="1">
            <a:spLocks noGrp="1"/>
          </p:cNvSpPr>
          <p:nvPr>
            <p:ph type="body" idx="1"/>
          </p:nvPr>
        </p:nvSpPr>
        <p:spPr>
          <a:xfrm>
            <a:off x="1847275" y="1704600"/>
            <a:ext cx="5449500" cy="27147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t>Quotations are commonly printed as a means of </a:t>
            </a:r>
            <a:r>
              <a:rPr lang="en">
                <a:solidFill>
                  <a:srgbClr val="F67031"/>
                </a:solidFill>
              </a:rPr>
              <a:t>inspiration</a:t>
            </a:r>
            <a:r>
              <a:rPr lang="en"/>
              <a:t> and to invoke philosophical thoughts from the reader.</a:t>
            </a:r>
            <a:endParaRPr/>
          </a:p>
        </p:txBody>
      </p:sp>
      <p:sp>
        <p:nvSpPr>
          <p:cNvPr id="144" name="Google Shape;144;p2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25</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a slide title</a:t>
            </a:r>
            <a:endParaRPr/>
          </a:p>
        </p:txBody>
      </p:sp>
      <p:sp>
        <p:nvSpPr>
          <p:cNvPr id="150" name="Google Shape;150;p22"/>
          <p:cNvSpPr txBox="1">
            <a:spLocks noGrp="1"/>
          </p:cNvSpPr>
          <p:nvPr>
            <p:ph type="body" idx="1"/>
          </p:nvPr>
        </p:nvSpPr>
        <p:spPr>
          <a:xfrm>
            <a:off x="3090625" y="575500"/>
            <a:ext cx="5596200" cy="2765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1200"/>
              <a:t>SlideDocs are for distribution; they’re not optimized for presenting. Slides have too much text and font size is too small for an audience to read it projected in a screen.</a:t>
            </a:r>
            <a:endParaRPr sz="1200"/>
          </a:p>
          <a:p>
            <a:pPr marL="0" lvl="0" indent="0" algn="l" rtl="0">
              <a:spcBef>
                <a:spcPts val="600"/>
              </a:spcBef>
              <a:spcAft>
                <a:spcPts val="0"/>
              </a:spcAft>
              <a:buNone/>
            </a:pPr>
            <a:r>
              <a:rPr lang="en" sz="1200"/>
              <a:t>These documents are useful for:</a:t>
            </a:r>
            <a:endParaRPr sz="1200"/>
          </a:p>
          <a:p>
            <a:pPr marL="457200" lvl="0" indent="-304800" algn="l" rtl="0">
              <a:spcBef>
                <a:spcPts val="600"/>
              </a:spcBef>
              <a:spcAft>
                <a:spcPts val="0"/>
              </a:spcAft>
              <a:buSzPts val="1200"/>
              <a:buChar char="▪"/>
            </a:pPr>
            <a:r>
              <a:rPr lang="en" sz="1200"/>
              <a:t>Distribute before a meeting when the topic is highly complex or technical</a:t>
            </a:r>
            <a:endParaRPr sz="1200"/>
          </a:p>
          <a:p>
            <a:pPr marL="457200" lvl="0" indent="-304800" algn="l" rtl="0">
              <a:spcBef>
                <a:spcPts val="1000"/>
              </a:spcBef>
              <a:spcAft>
                <a:spcPts val="0"/>
              </a:spcAft>
              <a:buSzPts val="1200"/>
              <a:buChar char="▪"/>
            </a:pPr>
            <a:r>
              <a:rPr lang="en" sz="1200"/>
              <a:t>To fully explain your idea before booking a meeting with someone</a:t>
            </a:r>
            <a:endParaRPr sz="1200"/>
          </a:p>
          <a:p>
            <a:pPr marL="457200" lvl="0" indent="-304800" algn="l" rtl="0">
              <a:spcBef>
                <a:spcPts val="1000"/>
              </a:spcBef>
              <a:spcAft>
                <a:spcPts val="1000"/>
              </a:spcAft>
              <a:buSzPts val="1200"/>
              <a:buChar char="▪"/>
            </a:pPr>
            <a:r>
              <a:rPr lang="en" sz="1200"/>
              <a:t>As a reference and follow-up material</a:t>
            </a:r>
            <a:endParaRPr sz="1200"/>
          </a:p>
        </p:txBody>
      </p:sp>
      <p:sp>
        <p:nvSpPr>
          <p:cNvPr id="151" name="Google Shape;151;p2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26</a:t>
            </a:fld>
            <a:endParaRPr/>
          </a:p>
        </p:txBody>
      </p:sp>
      <p:sp>
        <p:nvSpPr>
          <p:cNvPr id="152" name="Google Shape;152;p22"/>
          <p:cNvSpPr/>
          <p:nvPr/>
        </p:nvSpPr>
        <p:spPr>
          <a:xfrm>
            <a:off x="5031488" y="3016175"/>
            <a:ext cx="1660800" cy="1660800"/>
          </a:xfrm>
          <a:prstGeom prst="ellipse">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Explain</a:t>
            </a:r>
            <a:endParaRPr sz="1200" b="1">
              <a:solidFill>
                <a:srgbClr val="FFFFFF"/>
              </a:solidFill>
              <a:latin typeface="Nunito Sans"/>
              <a:ea typeface="Nunito Sans"/>
              <a:cs typeface="Nunito Sans"/>
              <a:sym typeface="Nunito Sans"/>
            </a:endParaRPr>
          </a:p>
        </p:txBody>
      </p:sp>
      <p:sp>
        <p:nvSpPr>
          <p:cNvPr id="153" name="Google Shape;153;p22"/>
          <p:cNvSpPr/>
          <p:nvPr/>
        </p:nvSpPr>
        <p:spPr>
          <a:xfrm>
            <a:off x="6895975" y="3016175"/>
            <a:ext cx="1660800" cy="1660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Follow-up</a:t>
            </a:r>
            <a:endParaRPr sz="1200" b="1">
              <a:solidFill>
                <a:srgbClr val="FFFFFF"/>
              </a:solidFill>
              <a:latin typeface="Nunito Sans"/>
              <a:ea typeface="Nunito Sans"/>
              <a:cs typeface="Nunito Sans"/>
              <a:sym typeface="Nunito Sans"/>
            </a:endParaRPr>
          </a:p>
        </p:txBody>
      </p:sp>
      <p:sp>
        <p:nvSpPr>
          <p:cNvPr id="154" name="Google Shape;154;p22"/>
          <p:cNvSpPr/>
          <p:nvPr/>
        </p:nvSpPr>
        <p:spPr>
          <a:xfrm>
            <a:off x="3167000" y="3016175"/>
            <a:ext cx="1660800" cy="1660800"/>
          </a:xfrm>
          <a:prstGeom prst="ellipse">
            <a:avLst/>
          </a:prstGeom>
          <a:solidFill>
            <a:srgbClr val="FFA4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rgbClr val="FFFFFF"/>
                </a:solidFill>
                <a:latin typeface="Nunito Sans"/>
                <a:ea typeface="Nunito Sans"/>
                <a:cs typeface="Nunito Sans"/>
                <a:sym typeface="Nunito Sans"/>
              </a:rPr>
              <a:t>Distribute</a:t>
            </a:r>
            <a:endParaRPr sz="1200" b="1">
              <a:solidFill>
                <a:srgbClr val="FFFFFF"/>
              </a:solidFill>
              <a:latin typeface="Nunito Sans"/>
              <a:ea typeface="Nunito Sans"/>
              <a:cs typeface="Nunito Sans"/>
              <a:sym typeface="Nunito Sans"/>
            </a:endParaRPr>
          </a:p>
        </p:txBody>
      </p:sp>
      <p:cxnSp>
        <p:nvCxnSpPr>
          <p:cNvPr id="155" name="Google Shape;155;p22"/>
          <p:cNvCxnSpPr/>
          <p:nvPr/>
        </p:nvCxnSpPr>
        <p:spPr>
          <a:xfrm>
            <a:off x="4473377" y="3856125"/>
            <a:ext cx="909900" cy="0"/>
          </a:xfrm>
          <a:prstGeom prst="straightConnector1">
            <a:avLst/>
          </a:prstGeom>
          <a:noFill/>
          <a:ln w="19050" cap="flat" cmpd="sng">
            <a:solidFill>
              <a:srgbClr val="FFFFFF"/>
            </a:solidFill>
            <a:prstDash val="solid"/>
            <a:round/>
            <a:headEnd type="oval" w="sm" len="sm"/>
            <a:tailEnd type="triangle" w="sm" len="sm"/>
          </a:ln>
        </p:spPr>
      </p:cxnSp>
      <p:cxnSp>
        <p:nvCxnSpPr>
          <p:cNvPr id="156" name="Google Shape;156;p22"/>
          <p:cNvCxnSpPr/>
          <p:nvPr/>
        </p:nvCxnSpPr>
        <p:spPr>
          <a:xfrm>
            <a:off x="6292952" y="3856125"/>
            <a:ext cx="909900" cy="0"/>
          </a:xfrm>
          <a:prstGeom prst="straightConnector1">
            <a:avLst/>
          </a:prstGeom>
          <a:noFill/>
          <a:ln w="19050" cap="flat" cmpd="sng">
            <a:solidFill>
              <a:srgbClr val="FFFFFF"/>
            </a:solidFill>
            <a:prstDash val="solid"/>
            <a:round/>
            <a:headEnd type="oval" w="sm" len="sm"/>
            <a:tailEnd type="triangle" w="sm" len="sm"/>
          </a:ln>
        </p:spPr>
      </p:cxn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24"/>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Try to communicate ideas visually using graphs, icons, illustrations, photos… any resource that helps you convey your message at a glance.</a:t>
            </a:r>
            <a:endParaRPr/>
          </a:p>
        </p:txBody>
      </p:sp>
      <p:sp>
        <p:nvSpPr>
          <p:cNvPr id="182" name="Google Shape;182;p2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also split your content</a:t>
            </a:r>
            <a:endParaRPr/>
          </a:p>
        </p:txBody>
      </p:sp>
      <p:sp>
        <p:nvSpPr>
          <p:cNvPr id="183" name="Google Shape;183;p24"/>
          <p:cNvSpPr txBox="1">
            <a:spLocks noGrp="1"/>
          </p:cNvSpPr>
          <p:nvPr>
            <p:ph type="body" idx="2"/>
          </p:nvPr>
        </p:nvSpPr>
        <p:spPr>
          <a:xfrm>
            <a:off x="3090625"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White</a:t>
            </a:r>
            <a:endParaRPr b="1"/>
          </a:p>
          <a:p>
            <a:pPr marL="0" lvl="0" indent="0" algn="l" rtl="0">
              <a:spcBef>
                <a:spcPts val="600"/>
              </a:spcBef>
              <a:spcAft>
                <a:spcPts val="0"/>
              </a:spcAft>
              <a:buClr>
                <a:schemeClr val="dk1"/>
              </a:buClr>
              <a:buSzPts val="1100"/>
              <a:buFont typeface="Arial"/>
              <a:buNone/>
            </a:pPr>
            <a:r>
              <a:rPr lang="en"/>
              <a:t>Is the color of milk and fresh snow, the color produced by the combination of all the colors of the visible spectrum.</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4" name="Google Shape;184;p2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27</a:t>
            </a:fld>
            <a:endParaRPr/>
          </a:p>
        </p:txBody>
      </p:sp>
      <p:sp>
        <p:nvSpPr>
          <p:cNvPr id="185" name="Google Shape;185;p24"/>
          <p:cNvSpPr txBox="1">
            <a:spLocks noGrp="1"/>
          </p:cNvSpPr>
          <p:nvPr>
            <p:ph type="body" idx="3"/>
          </p:nvPr>
        </p:nvSpPr>
        <p:spPr>
          <a:xfrm>
            <a:off x="5959749" y="2984375"/>
            <a:ext cx="2727000" cy="1572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b="1"/>
              <a:t>Black</a:t>
            </a:r>
            <a:endParaRPr b="1"/>
          </a:p>
          <a:p>
            <a:pPr marL="0" lvl="0" indent="0" algn="l" rtl="0">
              <a:spcBef>
                <a:spcPts val="600"/>
              </a:spcBef>
              <a:spcAft>
                <a:spcPts val="0"/>
              </a:spcAft>
              <a:buClr>
                <a:schemeClr val="dk1"/>
              </a:buClr>
              <a:buSzPts val="1100"/>
              <a:buFont typeface="Arial"/>
              <a:buNone/>
            </a:pPr>
            <a:r>
              <a:rPr lang="en"/>
              <a:t>Is the color of coal, ebony, and of outer space. It is the darkest color, the result of the absence of or complete absorption of light.</a:t>
            </a:r>
            <a:endParaRPr/>
          </a:p>
          <a:p>
            <a:pPr marL="0" lvl="0" indent="0" algn="l" rtl="0">
              <a:spcBef>
                <a:spcPts val="600"/>
              </a:spcBef>
              <a:spcAft>
                <a:spcPts val="0"/>
              </a:spcAft>
              <a:buClr>
                <a:schemeClr val="dk1"/>
              </a:buClr>
              <a:buSzPts val="1100"/>
              <a:buFont typeface="Arial"/>
              <a:buNone/>
            </a:pPr>
            <a:endParaRPr/>
          </a:p>
          <a:p>
            <a:pPr marL="0" lvl="0" indent="0" algn="l" rtl="0">
              <a:spcBef>
                <a:spcPts val="600"/>
              </a:spcBef>
              <a:spcAft>
                <a:spcPts val="0"/>
              </a:spcAft>
              <a:buNone/>
            </a:pPr>
            <a:endParaRPr/>
          </a:p>
        </p:txBody>
      </p:sp>
      <p:sp>
        <p:nvSpPr>
          <p:cNvPr id="186" name="Google Shape;186;p24"/>
          <p:cNvSpPr/>
          <p:nvPr/>
        </p:nvSpPr>
        <p:spPr>
          <a:xfrm rot="729144">
            <a:off x="3149784" y="2050455"/>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7" name="Google Shape;187;p24"/>
          <p:cNvSpPr/>
          <p:nvPr/>
        </p:nvSpPr>
        <p:spPr>
          <a:xfrm rot="-773137" flipH="1">
            <a:off x="3569317" y="1821551"/>
            <a:ext cx="992801" cy="929054"/>
          </a:xfrm>
          <a:prstGeom prst="wedgeEllipseCallout">
            <a:avLst>
              <a:gd name="adj1" fmla="val -20833"/>
              <a:gd name="adj2" fmla="val 62500"/>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8" name="Google Shape;188;p24"/>
          <p:cNvSpPr/>
          <p:nvPr/>
        </p:nvSpPr>
        <p:spPr>
          <a:xfrm rot="729144">
            <a:off x="5994159" y="2111230"/>
            <a:ext cx="916334" cy="857729"/>
          </a:xfrm>
          <a:prstGeom prst="wedgeEllipseCallout">
            <a:avLst>
              <a:gd name="adj1" fmla="val -20833"/>
              <a:gd name="adj2" fmla="val 62500"/>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sp>
        <p:nvSpPr>
          <p:cNvPr id="189" name="Google Shape;189;p24"/>
          <p:cNvSpPr/>
          <p:nvPr/>
        </p:nvSpPr>
        <p:spPr>
          <a:xfrm rot="-773137" flipH="1">
            <a:off x="6413692" y="1882326"/>
            <a:ext cx="992801" cy="929054"/>
          </a:xfrm>
          <a:prstGeom prst="wedgeEllipseCallout">
            <a:avLst>
              <a:gd name="adj1" fmla="val -20833"/>
              <a:gd name="adj2" fmla="val 62500"/>
            </a:avLst>
          </a:prstGeom>
          <a:solidFill>
            <a:srgbClr val="FFA400">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00BCD4"/>
              </a:solidFill>
            </a:endParaRPr>
          </a:p>
        </p:txBody>
      </p:sp>
      <p:grpSp>
        <p:nvGrpSpPr>
          <p:cNvPr id="190" name="Google Shape;190;p24"/>
          <p:cNvGrpSpPr/>
          <p:nvPr/>
        </p:nvGrpSpPr>
        <p:grpSpPr>
          <a:xfrm>
            <a:off x="3868697" y="2123332"/>
            <a:ext cx="394068" cy="325505"/>
            <a:chOff x="5268225" y="4341925"/>
            <a:chExt cx="468850" cy="387275"/>
          </a:xfrm>
        </p:grpSpPr>
        <p:sp>
          <p:nvSpPr>
            <p:cNvPr id="191" name="Google Shape;191;p2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 name="Google Shape;199;p24"/>
          <p:cNvGrpSpPr/>
          <p:nvPr/>
        </p:nvGrpSpPr>
        <p:grpSpPr>
          <a:xfrm>
            <a:off x="6687470" y="2223751"/>
            <a:ext cx="445255" cy="246182"/>
            <a:chOff x="531800" y="5071350"/>
            <a:chExt cx="529750" cy="292900"/>
          </a:xfrm>
        </p:grpSpPr>
        <p:sp>
          <p:nvSpPr>
            <p:cNvPr id="200" name="Google Shape;200;p24"/>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4"/>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4"/>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4"/>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4"/>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4"/>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4"/>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two or three columns</a:t>
            </a:r>
            <a:endParaRPr/>
          </a:p>
        </p:txBody>
      </p:sp>
      <p:sp>
        <p:nvSpPr>
          <p:cNvPr id="212" name="Google Shape;212;p25"/>
          <p:cNvSpPr txBox="1">
            <a:spLocks noGrp="1"/>
          </p:cNvSpPr>
          <p:nvPr>
            <p:ph type="body" idx="1"/>
          </p:nvPr>
        </p:nvSpPr>
        <p:spPr>
          <a:xfrm>
            <a:off x="3069325"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a:p>
            <a:pPr marL="0" lvl="0" indent="0" algn="l" rtl="0">
              <a:spcBef>
                <a:spcPts val="600"/>
              </a:spcBef>
              <a:spcAft>
                <a:spcPts val="0"/>
              </a:spcAft>
              <a:buNone/>
            </a:pPr>
            <a:r>
              <a:rPr lang="en"/>
              <a:t>According to surveys in Europe, Canada, and the United States, yellow is the color people most often associate with amusement, gentleness, and spontaneity, but also with duplicity, envy, jealousy, avarice, and, in the U.S., with cowardice.</a:t>
            </a:r>
            <a:endParaRPr/>
          </a:p>
          <a:p>
            <a:pPr marL="0" lvl="0" indent="0" algn="l" rtl="0">
              <a:spcBef>
                <a:spcPts val="600"/>
              </a:spcBef>
              <a:spcAft>
                <a:spcPts val="0"/>
              </a:spcAft>
              <a:buNone/>
            </a:pPr>
            <a:r>
              <a:rPr lang="en"/>
              <a:t>It plays an important role in Asian culture, particularly in China, where it is seen as the color of happiness, glory, wisdom, harmony, and culture.</a:t>
            </a:r>
            <a:endParaRPr/>
          </a:p>
        </p:txBody>
      </p:sp>
      <p:sp>
        <p:nvSpPr>
          <p:cNvPr id="213" name="Google Shape;213;p25"/>
          <p:cNvSpPr txBox="1">
            <a:spLocks noGrp="1"/>
          </p:cNvSpPr>
          <p:nvPr>
            <p:ph type="body" idx="2"/>
          </p:nvPr>
        </p:nvSpPr>
        <p:spPr>
          <a:xfrm>
            <a:off x="4951002"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a:p>
            <a:pPr marL="0" lvl="0" indent="0" algn="l" rtl="0">
              <a:spcBef>
                <a:spcPts val="600"/>
              </a:spcBef>
              <a:spcAft>
                <a:spcPts val="0"/>
              </a:spcAft>
              <a:buNone/>
            </a:pPr>
            <a:r>
              <a:rPr lang="en"/>
              <a:t>Surveys in the US and Europe show that blue is the colour most commonly associated with harmony, faithfulness, confidence, distance, infinity, the imagination, cold, and sometimes with sadness.</a:t>
            </a:r>
            <a:endParaRPr/>
          </a:p>
          <a:p>
            <a:pPr marL="0" lvl="0" indent="0" algn="l" rtl="0">
              <a:spcBef>
                <a:spcPts val="600"/>
              </a:spcBef>
              <a:spcAft>
                <a:spcPts val="0"/>
              </a:spcAft>
              <a:buNone/>
            </a:pPr>
            <a:r>
              <a:rPr lang="en"/>
              <a:t>In US and European public opinion polls it is the most popular colour, chosen by almost half of both men and women as their favourite colour.</a:t>
            </a:r>
            <a:endParaRPr/>
          </a:p>
        </p:txBody>
      </p:sp>
      <p:sp>
        <p:nvSpPr>
          <p:cNvPr id="214" name="Google Shape;214;p25"/>
          <p:cNvSpPr txBox="1">
            <a:spLocks noGrp="1"/>
          </p:cNvSpPr>
          <p:nvPr>
            <p:ph type="body" idx="3"/>
          </p:nvPr>
        </p:nvSpPr>
        <p:spPr>
          <a:xfrm>
            <a:off x="6832679" y="1126450"/>
            <a:ext cx="1789800" cy="3353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r>
              <a:rPr lang="en"/>
              <a:t>Modern surveys in the United States and Europe show red is also the color most commonly associated with heat, activity, passion, sexuality, anger, love and joy. </a:t>
            </a:r>
            <a:r>
              <a:rPr lang="en">
                <a:solidFill>
                  <a:schemeClr val="dk2"/>
                </a:solidFill>
              </a:rPr>
              <a:t>Red is also a color widely used for getting attention, such as stop signs or royal dresses.</a:t>
            </a:r>
            <a:endParaRPr/>
          </a:p>
          <a:p>
            <a:pPr marL="0" lvl="0" indent="0" algn="l" rtl="0">
              <a:spcBef>
                <a:spcPts val="600"/>
              </a:spcBef>
              <a:spcAft>
                <a:spcPts val="0"/>
              </a:spcAft>
              <a:buNone/>
            </a:pPr>
            <a:r>
              <a:rPr lang="en"/>
              <a:t>In China, India and many other Asian countries it is the color of symbolizing happiness and good fortune. </a:t>
            </a:r>
            <a:endParaRPr/>
          </a:p>
          <a:p>
            <a:pPr marL="0" lvl="0" indent="0" algn="l" rtl="0">
              <a:spcBef>
                <a:spcPts val="600"/>
              </a:spcBef>
              <a:spcAft>
                <a:spcPts val="0"/>
              </a:spcAft>
              <a:buNone/>
            </a:pPr>
            <a:endParaRPr/>
          </a:p>
        </p:txBody>
      </p:sp>
      <p:sp>
        <p:nvSpPr>
          <p:cNvPr id="215" name="Google Shape;215;p2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28</a:t>
            </a:fld>
            <a:endParaRPr/>
          </a:p>
        </p:txBody>
      </p:sp>
      <p:grpSp>
        <p:nvGrpSpPr>
          <p:cNvPr id="216" name="Google Shape;216;p25"/>
          <p:cNvGrpSpPr/>
          <p:nvPr/>
        </p:nvGrpSpPr>
        <p:grpSpPr>
          <a:xfrm>
            <a:off x="3187982" y="708506"/>
            <a:ext cx="433992" cy="422729"/>
            <a:chOff x="5916675" y="927975"/>
            <a:chExt cx="516350" cy="502950"/>
          </a:xfrm>
        </p:grpSpPr>
        <p:sp>
          <p:nvSpPr>
            <p:cNvPr id="217" name="Google Shape;217;p25"/>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5"/>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25"/>
          <p:cNvGrpSpPr/>
          <p:nvPr/>
        </p:nvGrpSpPr>
        <p:grpSpPr>
          <a:xfrm>
            <a:off x="5030798" y="738175"/>
            <a:ext cx="393060" cy="393060"/>
            <a:chOff x="5941025" y="3634400"/>
            <a:chExt cx="467650" cy="467650"/>
          </a:xfrm>
        </p:grpSpPr>
        <p:sp>
          <p:nvSpPr>
            <p:cNvPr id="220" name="Google Shape;220;p25"/>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5"/>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5"/>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5"/>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5"/>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25"/>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6D9EE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 name="Google Shape;226;p25"/>
          <p:cNvGrpSpPr/>
          <p:nvPr/>
        </p:nvGrpSpPr>
        <p:grpSpPr>
          <a:xfrm>
            <a:off x="6929141" y="696907"/>
            <a:ext cx="364776" cy="434328"/>
            <a:chOff x="3968275" y="4980625"/>
            <a:chExt cx="379975" cy="452425"/>
          </a:xfrm>
        </p:grpSpPr>
        <p:sp>
          <p:nvSpPr>
            <p:cNvPr id="227" name="Google Shape;227;p25"/>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5"/>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5"/>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CC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2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picture is worth a thousand words</a:t>
            </a:r>
            <a:endParaRPr/>
          </a:p>
        </p:txBody>
      </p:sp>
      <p:sp>
        <p:nvSpPr>
          <p:cNvPr id="235" name="Google Shape;235;p2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29</a:t>
            </a:fld>
            <a:endParaRPr>
              <a:solidFill>
                <a:srgbClr val="FFFFFF"/>
              </a:solidFill>
            </a:endParaRPr>
          </a:p>
        </p:txBody>
      </p:sp>
      <p:sp>
        <p:nvSpPr>
          <p:cNvPr id="236" name="Google Shape;236;p2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t>A complex idea can be conveyed with just a single still image, namely making it possible to absorb large amounts of data quickly.</a:t>
            </a:r>
            <a:endParaRPr/>
          </a:p>
          <a:p>
            <a:pPr marL="0" lvl="0" indent="0" algn="l" rtl="0">
              <a:spcBef>
                <a:spcPts val="60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8000" t="-15000" r="-19000" b="-1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1.</a:t>
            </a:r>
            <a:endParaRPr sz="4800" b="1">
              <a:solidFill>
                <a:srgbClr val="666666"/>
              </a:solidFill>
            </a:endParaRPr>
          </a:p>
          <a:p>
            <a:pPr marL="0" lvl="0" indent="0" algn="l" rtl="0">
              <a:spcBef>
                <a:spcPts val="0"/>
              </a:spcBef>
              <a:spcAft>
                <a:spcPts val="0"/>
              </a:spcAft>
              <a:buNone/>
            </a:pPr>
            <a:r>
              <a:rPr lang="en">
                <a:solidFill>
                  <a:srgbClr val="666666"/>
                </a:solidFill>
              </a:rPr>
              <a:t>Goal of the project</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27" descr="aoc7tslb1o8-lauren-mancke.jpg"/>
          <p:cNvPicPr preferRelativeResize="0"/>
          <p:nvPr/>
        </p:nvPicPr>
        <p:blipFill>
          <a:blip r:embed="rId3">
            <a:alphaModFix amt="29000"/>
          </a:blip>
          <a:stretch>
            <a:fillRect/>
          </a:stretch>
        </p:blipFill>
        <p:spPr>
          <a:xfrm>
            <a:off x="0" y="0"/>
            <a:ext cx="9144000" cy="5143496"/>
          </a:xfrm>
          <a:prstGeom prst="rect">
            <a:avLst/>
          </a:prstGeom>
          <a:noFill/>
          <a:ln>
            <a:noFill/>
          </a:ln>
        </p:spPr>
      </p:pic>
      <p:sp>
        <p:nvSpPr>
          <p:cNvPr id="242" name="Google Shape;242;p27"/>
          <p:cNvSpPr txBox="1">
            <a:spLocks noGrp="1"/>
          </p:cNvSpPr>
          <p:nvPr>
            <p:ph type="title" idx="4294967295"/>
          </p:nvPr>
        </p:nvSpPr>
        <p:spPr>
          <a:xfrm>
            <a:off x="617225" y="100"/>
            <a:ext cx="7909500" cy="514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800" b="1"/>
              <a:t>Want big impact? Use big image.</a:t>
            </a:r>
            <a:endParaRPr sz="1800" b="1"/>
          </a:p>
        </p:txBody>
      </p:sp>
      <p:sp>
        <p:nvSpPr>
          <p:cNvPr id="243" name="Google Shape;243;p2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30</a:t>
            </a:fld>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29"/>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tables to compare data</a:t>
            </a:r>
            <a:endParaRPr/>
          </a:p>
        </p:txBody>
      </p:sp>
      <p:graphicFrame>
        <p:nvGraphicFramePr>
          <p:cNvPr id="308" name="Google Shape;308;p29"/>
          <p:cNvGraphicFramePr/>
          <p:nvPr/>
        </p:nvGraphicFramePr>
        <p:xfrm>
          <a:off x="3180700" y="2094606"/>
          <a:ext cx="5442600" cy="2412800"/>
        </p:xfrm>
        <a:graphic>
          <a:graphicData uri="http://schemas.openxmlformats.org/drawingml/2006/table">
            <a:tbl>
              <a:tblPr>
                <a:noFill/>
                <a:tableStyleId>{F2D39A4B-00D6-4AC0-9E90-7EA99DF1EF4F}</a:tableStyleId>
              </a:tblPr>
              <a:tblGrid>
                <a:gridCol w="1360650">
                  <a:extLst>
                    <a:ext uri="{9D8B030D-6E8A-4147-A177-3AD203B41FA5}">
                      <a16:colId xmlns:a16="http://schemas.microsoft.com/office/drawing/2014/main" val="20000"/>
                    </a:ext>
                  </a:extLst>
                </a:gridCol>
                <a:gridCol w="1360650">
                  <a:extLst>
                    <a:ext uri="{9D8B030D-6E8A-4147-A177-3AD203B41FA5}">
                      <a16:colId xmlns:a16="http://schemas.microsoft.com/office/drawing/2014/main" val="20001"/>
                    </a:ext>
                  </a:extLst>
                </a:gridCol>
                <a:gridCol w="1360650">
                  <a:extLst>
                    <a:ext uri="{9D8B030D-6E8A-4147-A177-3AD203B41FA5}">
                      <a16:colId xmlns:a16="http://schemas.microsoft.com/office/drawing/2014/main" val="20002"/>
                    </a:ext>
                  </a:extLst>
                </a:gridCol>
                <a:gridCol w="1360650">
                  <a:extLst>
                    <a:ext uri="{9D8B030D-6E8A-4147-A177-3AD203B41FA5}">
                      <a16:colId xmlns:a16="http://schemas.microsoft.com/office/drawing/2014/main" val="20003"/>
                    </a:ext>
                  </a:extLst>
                </a:gridCol>
              </a:tblGrid>
              <a:tr h="603200">
                <a:tc>
                  <a:txBody>
                    <a:bodyPr/>
                    <a:lstStyle/>
                    <a:p>
                      <a:pPr marL="0" lvl="0" indent="0" algn="l" rtl="0">
                        <a:spcBef>
                          <a:spcPts val="0"/>
                        </a:spcBef>
                        <a:spcAft>
                          <a:spcPts val="0"/>
                        </a:spcAft>
                        <a:buNone/>
                      </a:pPr>
                      <a:endParaRPr>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A</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B</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sz="1100">
                          <a:solidFill>
                            <a:srgbClr val="666666"/>
                          </a:solidFill>
                          <a:latin typeface="Nunito Sans"/>
                          <a:ea typeface="Nunito Sans"/>
                          <a:cs typeface="Nunito Sans"/>
                          <a:sym typeface="Nunito Sans"/>
                        </a:rPr>
                        <a:t>C</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0"/>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Yellow</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7</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1"/>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Blue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30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10</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solidFill>
                      <a:srgbClr val="F3F3F3"/>
                    </a:solidFill>
                  </a:tcPr>
                </a:tc>
                <a:extLst>
                  <a:ext uri="{0D108BD9-81ED-4DB2-BD59-A6C34878D82A}">
                    <a16:rowId xmlns:a16="http://schemas.microsoft.com/office/drawing/2014/main" val="10002"/>
                  </a:ext>
                </a:extLst>
              </a:tr>
              <a:tr h="603200">
                <a:tc>
                  <a:txBody>
                    <a:bodyPr/>
                    <a:lstStyle/>
                    <a:p>
                      <a:pPr marL="0" lvl="0" indent="0" algn="r" rtl="0">
                        <a:spcBef>
                          <a:spcPts val="0"/>
                        </a:spcBef>
                        <a:spcAft>
                          <a:spcPts val="0"/>
                        </a:spcAft>
                        <a:buNone/>
                      </a:pPr>
                      <a:r>
                        <a:rPr lang="en" sz="1100">
                          <a:solidFill>
                            <a:srgbClr val="666666"/>
                          </a:solidFill>
                          <a:latin typeface="Nunito Sans"/>
                          <a:ea typeface="Nunito Sans"/>
                          <a:cs typeface="Nunito Sans"/>
                          <a:sym typeface="Nunito Sans"/>
                        </a:rPr>
                        <a:t>Orange</a:t>
                      </a:r>
                      <a:endParaRPr sz="1100">
                        <a:solidFill>
                          <a:srgbClr val="666666"/>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5</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24</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tc>
                  <a:txBody>
                    <a:bodyPr/>
                    <a:lstStyle/>
                    <a:p>
                      <a:pPr marL="0" lvl="0" indent="0" algn="ctr" rtl="0">
                        <a:spcBef>
                          <a:spcPts val="0"/>
                        </a:spcBef>
                        <a:spcAft>
                          <a:spcPts val="0"/>
                        </a:spcAft>
                        <a:buNone/>
                      </a:pPr>
                      <a:r>
                        <a:rPr lang="en" b="1">
                          <a:solidFill>
                            <a:srgbClr val="F67031"/>
                          </a:solidFill>
                          <a:latin typeface="Nunito Sans"/>
                          <a:ea typeface="Nunito Sans"/>
                          <a:cs typeface="Nunito Sans"/>
                          <a:sym typeface="Nunito Sans"/>
                        </a:rPr>
                        <a:t>16</a:t>
                      </a:r>
                      <a:endParaRPr b="1">
                        <a:solidFill>
                          <a:srgbClr val="F67031"/>
                        </a:solidFill>
                        <a:latin typeface="Nunito Sans"/>
                        <a:ea typeface="Nunito Sans"/>
                        <a:cs typeface="Nunito Sans"/>
                        <a:sym typeface="Nunito Sans"/>
                      </a:endParaRPr>
                    </a:p>
                  </a:txBody>
                  <a:tcPr marL="91425" marR="91425" marT="68575" marB="68575"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D9D9D9"/>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09" name="Google Shape;309;p2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31</a:t>
            </a:fld>
            <a:endParaRPr/>
          </a:p>
        </p:txBody>
      </p:sp>
      <p:sp>
        <p:nvSpPr>
          <p:cNvPr id="310" name="Google Shape;310;p29"/>
          <p:cNvSpPr txBox="1">
            <a:spLocks noGrp="1"/>
          </p:cNvSpPr>
          <p:nvPr>
            <p:ph type="body" idx="1"/>
          </p:nvPr>
        </p:nvSpPr>
        <p:spPr>
          <a:xfrm>
            <a:off x="3090625" y="575500"/>
            <a:ext cx="5596200" cy="105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As a communication tool, a table allows a form of generalization of information from an unlimited number of different social or scientific contexts. It provides a familiar way to convey information that might otherwise not be obvious or readily understood.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14"/>
        <p:cNvGrpSpPr/>
        <p:nvPr/>
      </p:nvGrpSpPr>
      <p:grpSpPr>
        <a:xfrm>
          <a:off x="0" y="0"/>
          <a:ext cx="0" cy="0"/>
          <a:chOff x="0" y="0"/>
          <a:chExt cx="0" cy="0"/>
        </a:xfrm>
      </p:grpSpPr>
      <p:sp>
        <p:nvSpPr>
          <p:cNvPr id="315" name="Google Shape;315;p30"/>
          <p:cNvSpPr/>
          <p:nvPr/>
        </p:nvSpPr>
        <p:spPr>
          <a:xfrm>
            <a:off x="2806425" y="1079310"/>
            <a:ext cx="6265783" cy="2984881"/>
          </a:xfrm>
          <a:custGeom>
            <a:avLst/>
            <a:gdLst/>
            <a:ahLst/>
            <a:cxnLst/>
            <a:rect l="l" t="t" r="r" b="b"/>
            <a:pathLst>
              <a:path w="285750" h="136125" extrusionOk="0">
                <a:moveTo>
                  <a:pt x="74830" y="1313"/>
                </a:moveTo>
                <a:lnTo>
                  <a:pt x="74352" y="1330"/>
                </a:lnTo>
                <a:lnTo>
                  <a:pt x="74864" y="1330"/>
                </a:lnTo>
                <a:lnTo>
                  <a:pt x="74830" y="1313"/>
                </a:lnTo>
                <a:close/>
                <a:moveTo>
                  <a:pt x="77830" y="1739"/>
                </a:moveTo>
                <a:lnTo>
                  <a:pt x="77830" y="1739"/>
                </a:lnTo>
                <a:lnTo>
                  <a:pt x="77830" y="1739"/>
                </a:lnTo>
                <a:close/>
                <a:moveTo>
                  <a:pt x="176011" y="1432"/>
                </a:moveTo>
                <a:lnTo>
                  <a:pt x="176114" y="1636"/>
                </a:lnTo>
                <a:lnTo>
                  <a:pt x="175500" y="1841"/>
                </a:lnTo>
                <a:lnTo>
                  <a:pt x="175807" y="1943"/>
                </a:lnTo>
                <a:lnTo>
                  <a:pt x="178875" y="1943"/>
                </a:lnTo>
                <a:lnTo>
                  <a:pt x="178773" y="1636"/>
                </a:lnTo>
                <a:lnTo>
                  <a:pt x="176011" y="1432"/>
                </a:lnTo>
                <a:close/>
                <a:moveTo>
                  <a:pt x="135102" y="1841"/>
                </a:moveTo>
                <a:lnTo>
                  <a:pt x="134898" y="1943"/>
                </a:lnTo>
                <a:lnTo>
                  <a:pt x="135102" y="2045"/>
                </a:lnTo>
                <a:lnTo>
                  <a:pt x="134489" y="2045"/>
                </a:lnTo>
                <a:lnTo>
                  <a:pt x="134795" y="2148"/>
                </a:lnTo>
                <a:lnTo>
                  <a:pt x="134489" y="2148"/>
                </a:lnTo>
                <a:lnTo>
                  <a:pt x="135920" y="2352"/>
                </a:lnTo>
                <a:lnTo>
                  <a:pt x="135307" y="2455"/>
                </a:lnTo>
                <a:lnTo>
                  <a:pt x="137148" y="2557"/>
                </a:lnTo>
                <a:lnTo>
                  <a:pt x="137148" y="2659"/>
                </a:lnTo>
                <a:lnTo>
                  <a:pt x="139500" y="2148"/>
                </a:lnTo>
                <a:lnTo>
                  <a:pt x="137148" y="2045"/>
                </a:lnTo>
                <a:lnTo>
                  <a:pt x="137250" y="1841"/>
                </a:lnTo>
                <a:lnTo>
                  <a:pt x="136739" y="1841"/>
                </a:lnTo>
                <a:lnTo>
                  <a:pt x="136739" y="2045"/>
                </a:lnTo>
                <a:lnTo>
                  <a:pt x="135102" y="1841"/>
                </a:lnTo>
                <a:close/>
                <a:moveTo>
                  <a:pt x="178466" y="2045"/>
                </a:moveTo>
                <a:lnTo>
                  <a:pt x="177443" y="2148"/>
                </a:lnTo>
                <a:lnTo>
                  <a:pt x="177136" y="2455"/>
                </a:lnTo>
                <a:lnTo>
                  <a:pt x="181534" y="2864"/>
                </a:lnTo>
                <a:lnTo>
                  <a:pt x="181534" y="2864"/>
                </a:lnTo>
                <a:lnTo>
                  <a:pt x="180716" y="2659"/>
                </a:lnTo>
                <a:lnTo>
                  <a:pt x="181023" y="2659"/>
                </a:lnTo>
                <a:lnTo>
                  <a:pt x="180818" y="2250"/>
                </a:lnTo>
                <a:lnTo>
                  <a:pt x="178466" y="2045"/>
                </a:lnTo>
                <a:close/>
                <a:moveTo>
                  <a:pt x="75068" y="3170"/>
                </a:moveTo>
                <a:lnTo>
                  <a:pt x="74870" y="3225"/>
                </a:lnTo>
                <a:lnTo>
                  <a:pt x="75022" y="3201"/>
                </a:lnTo>
                <a:lnTo>
                  <a:pt x="75022" y="3201"/>
                </a:lnTo>
                <a:lnTo>
                  <a:pt x="75068" y="3170"/>
                </a:lnTo>
                <a:close/>
                <a:moveTo>
                  <a:pt x="72920" y="1227"/>
                </a:moveTo>
                <a:lnTo>
                  <a:pt x="72102" y="1330"/>
                </a:lnTo>
                <a:lnTo>
                  <a:pt x="72511" y="1330"/>
                </a:lnTo>
                <a:lnTo>
                  <a:pt x="70977" y="1534"/>
                </a:lnTo>
                <a:lnTo>
                  <a:pt x="71591" y="1739"/>
                </a:lnTo>
                <a:lnTo>
                  <a:pt x="70364" y="1739"/>
                </a:lnTo>
                <a:lnTo>
                  <a:pt x="70568" y="1841"/>
                </a:lnTo>
                <a:lnTo>
                  <a:pt x="70057" y="1943"/>
                </a:lnTo>
                <a:lnTo>
                  <a:pt x="71080" y="2045"/>
                </a:lnTo>
                <a:lnTo>
                  <a:pt x="69648" y="2045"/>
                </a:lnTo>
                <a:lnTo>
                  <a:pt x="69750" y="2352"/>
                </a:lnTo>
                <a:lnTo>
                  <a:pt x="70670" y="2352"/>
                </a:lnTo>
                <a:lnTo>
                  <a:pt x="69545" y="2557"/>
                </a:lnTo>
                <a:lnTo>
                  <a:pt x="70568" y="2557"/>
                </a:lnTo>
                <a:lnTo>
                  <a:pt x="70466" y="2659"/>
                </a:lnTo>
                <a:lnTo>
                  <a:pt x="72102" y="2557"/>
                </a:lnTo>
                <a:lnTo>
                  <a:pt x="70773" y="2761"/>
                </a:lnTo>
                <a:lnTo>
                  <a:pt x="70466" y="2966"/>
                </a:lnTo>
                <a:lnTo>
                  <a:pt x="70159" y="3068"/>
                </a:lnTo>
                <a:lnTo>
                  <a:pt x="70977" y="3170"/>
                </a:lnTo>
                <a:lnTo>
                  <a:pt x="70364" y="3273"/>
                </a:lnTo>
                <a:lnTo>
                  <a:pt x="72102" y="3477"/>
                </a:lnTo>
                <a:lnTo>
                  <a:pt x="72102" y="3170"/>
                </a:lnTo>
                <a:lnTo>
                  <a:pt x="72307" y="3273"/>
                </a:lnTo>
                <a:lnTo>
                  <a:pt x="73330" y="3170"/>
                </a:lnTo>
                <a:lnTo>
                  <a:pt x="73227" y="3068"/>
                </a:lnTo>
                <a:lnTo>
                  <a:pt x="73739" y="2864"/>
                </a:lnTo>
                <a:lnTo>
                  <a:pt x="73432" y="3068"/>
                </a:lnTo>
                <a:lnTo>
                  <a:pt x="75580" y="2557"/>
                </a:lnTo>
                <a:lnTo>
                  <a:pt x="74557" y="2455"/>
                </a:lnTo>
                <a:lnTo>
                  <a:pt x="74659" y="2045"/>
                </a:lnTo>
                <a:lnTo>
                  <a:pt x="74966" y="1841"/>
                </a:lnTo>
                <a:lnTo>
                  <a:pt x="74352" y="1943"/>
                </a:lnTo>
                <a:lnTo>
                  <a:pt x="74455" y="2045"/>
                </a:lnTo>
                <a:lnTo>
                  <a:pt x="73534" y="1739"/>
                </a:lnTo>
                <a:lnTo>
                  <a:pt x="73534" y="1636"/>
                </a:lnTo>
                <a:lnTo>
                  <a:pt x="72920" y="1227"/>
                </a:lnTo>
                <a:close/>
                <a:moveTo>
                  <a:pt x="74870" y="3225"/>
                </a:moveTo>
                <a:lnTo>
                  <a:pt x="73227" y="3477"/>
                </a:lnTo>
                <a:lnTo>
                  <a:pt x="74301" y="3380"/>
                </a:lnTo>
                <a:lnTo>
                  <a:pt x="74301" y="3380"/>
                </a:lnTo>
                <a:lnTo>
                  <a:pt x="74870" y="3225"/>
                </a:lnTo>
                <a:close/>
                <a:moveTo>
                  <a:pt x="74352" y="3375"/>
                </a:moveTo>
                <a:lnTo>
                  <a:pt x="74301" y="3380"/>
                </a:lnTo>
                <a:lnTo>
                  <a:pt x="74301" y="3380"/>
                </a:lnTo>
                <a:lnTo>
                  <a:pt x="73943" y="3477"/>
                </a:lnTo>
                <a:lnTo>
                  <a:pt x="74352" y="3375"/>
                </a:lnTo>
                <a:close/>
                <a:moveTo>
                  <a:pt x="182148" y="2557"/>
                </a:moveTo>
                <a:lnTo>
                  <a:pt x="182250" y="2966"/>
                </a:lnTo>
                <a:lnTo>
                  <a:pt x="182148" y="3170"/>
                </a:lnTo>
                <a:lnTo>
                  <a:pt x="182045" y="3580"/>
                </a:lnTo>
                <a:lnTo>
                  <a:pt x="185114" y="3170"/>
                </a:lnTo>
                <a:lnTo>
                  <a:pt x="183682" y="2761"/>
                </a:lnTo>
                <a:lnTo>
                  <a:pt x="183170" y="2864"/>
                </a:lnTo>
                <a:lnTo>
                  <a:pt x="182966" y="2761"/>
                </a:lnTo>
                <a:lnTo>
                  <a:pt x="183068" y="2659"/>
                </a:lnTo>
                <a:lnTo>
                  <a:pt x="182455" y="2557"/>
                </a:lnTo>
                <a:lnTo>
                  <a:pt x="182455" y="2557"/>
                </a:lnTo>
                <a:lnTo>
                  <a:pt x="182557" y="2659"/>
                </a:lnTo>
                <a:lnTo>
                  <a:pt x="182148" y="2557"/>
                </a:lnTo>
                <a:close/>
                <a:moveTo>
                  <a:pt x="64739" y="2557"/>
                </a:moveTo>
                <a:lnTo>
                  <a:pt x="63614" y="2864"/>
                </a:lnTo>
                <a:lnTo>
                  <a:pt x="64023" y="2864"/>
                </a:lnTo>
                <a:lnTo>
                  <a:pt x="63716" y="2966"/>
                </a:lnTo>
                <a:lnTo>
                  <a:pt x="63716" y="2966"/>
                </a:lnTo>
                <a:lnTo>
                  <a:pt x="64432" y="2864"/>
                </a:lnTo>
                <a:lnTo>
                  <a:pt x="64125" y="2966"/>
                </a:lnTo>
                <a:lnTo>
                  <a:pt x="64534" y="3068"/>
                </a:lnTo>
                <a:lnTo>
                  <a:pt x="64125" y="3068"/>
                </a:lnTo>
                <a:lnTo>
                  <a:pt x="64330" y="3170"/>
                </a:lnTo>
                <a:lnTo>
                  <a:pt x="63511" y="3375"/>
                </a:lnTo>
                <a:lnTo>
                  <a:pt x="65352" y="3477"/>
                </a:lnTo>
                <a:lnTo>
                  <a:pt x="65352" y="3580"/>
                </a:lnTo>
                <a:lnTo>
                  <a:pt x="66068" y="3682"/>
                </a:lnTo>
                <a:lnTo>
                  <a:pt x="66273" y="3375"/>
                </a:lnTo>
                <a:lnTo>
                  <a:pt x="66580" y="3170"/>
                </a:lnTo>
                <a:lnTo>
                  <a:pt x="65966" y="2966"/>
                </a:lnTo>
                <a:lnTo>
                  <a:pt x="66068" y="2864"/>
                </a:lnTo>
                <a:lnTo>
                  <a:pt x="65148" y="2966"/>
                </a:lnTo>
                <a:lnTo>
                  <a:pt x="65148" y="2864"/>
                </a:lnTo>
                <a:lnTo>
                  <a:pt x="64739" y="2557"/>
                </a:lnTo>
                <a:close/>
                <a:moveTo>
                  <a:pt x="67705" y="2966"/>
                </a:moveTo>
                <a:lnTo>
                  <a:pt x="67295" y="3273"/>
                </a:lnTo>
                <a:lnTo>
                  <a:pt x="67705" y="3477"/>
                </a:lnTo>
                <a:lnTo>
                  <a:pt x="67398" y="3682"/>
                </a:lnTo>
                <a:lnTo>
                  <a:pt x="69136" y="3273"/>
                </a:lnTo>
                <a:lnTo>
                  <a:pt x="67705" y="2966"/>
                </a:lnTo>
                <a:close/>
                <a:moveTo>
                  <a:pt x="136943" y="3170"/>
                </a:moveTo>
                <a:lnTo>
                  <a:pt x="135818" y="3273"/>
                </a:lnTo>
                <a:lnTo>
                  <a:pt x="136841" y="3682"/>
                </a:lnTo>
                <a:lnTo>
                  <a:pt x="136432" y="3886"/>
                </a:lnTo>
                <a:lnTo>
                  <a:pt x="137557" y="3886"/>
                </a:lnTo>
                <a:lnTo>
                  <a:pt x="137352" y="3989"/>
                </a:lnTo>
                <a:lnTo>
                  <a:pt x="137761" y="4091"/>
                </a:lnTo>
                <a:lnTo>
                  <a:pt x="138784" y="3784"/>
                </a:lnTo>
                <a:lnTo>
                  <a:pt x="137659" y="3477"/>
                </a:lnTo>
                <a:lnTo>
                  <a:pt x="137761" y="3477"/>
                </a:lnTo>
                <a:lnTo>
                  <a:pt x="137148" y="3375"/>
                </a:lnTo>
                <a:lnTo>
                  <a:pt x="136943" y="3170"/>
                </a:lnTo>
                <a:close/>
                <a:moveTo>
                  <a:pt x="131114" y="2250"/>
                </a:moveTo>
                <a:lnTo>
                  <a:pt x="131114" y="2352"/>
                </a:lnTo>
                <a:lnTo>
                  <a:pt x="130295" y="2352"/>
                </a:lnTo>
                <a:lnTo>
                  <a:pt x="131318" y="2864"/>
                </a:lnTo>
                <a:lnTo>
                  <a:pt x="130705" y="2864"/>
                </a:lnTo>
                <a:lnTo>
                  <a:pt x="131625" y="3375"/>
                </a:lnTo>
                <a:lnTo>
                  <a:pt x="132648" y="3273"/>
                </a:lnTo>
                <a:lnTo>
                  <a:pt x="132545" y="3170"/>
                </a:lnTo>
                <a:lnTo>
                  <a:pt x="132545" y="3068"/>
                </a:lnTo>
                <a:lnTo>
                  <a:pt x="132955" y="3068"/>
                </a:lnTo>
                <a:lnTo>
                  <a:pt x="133261" y="3273"/>
                </a:lnTo>
                <a:lnTo>
                  <a:pt x="133875" y="3068"/>
                </a:lnTo>
                <a:lnTo>
                  <a:pt x="133670" y="3170"/>
                </a:lnTo>
                <a:lnTo>
                  <a:pt x="134080" y="3273"/>
                </a:lnTo>
                <a:lnTo>
                  <a:pt x="132443" y="3580"/>
                </a:lnTo>
                <a:lnTo>
                  <a:pt x="132750" y="3784"/>
                </a:lnTo>
                <a:lnTo>
                  <a:pt x="134080" y="3784"/>
                </a:lnTo>
                <a:lnTo>
                  <a:pt x="132545" y="4091"/>
                </a:lnTo>
                <a:lnTo>
                  <a:pt x="134284" y="4602"/>
                </a:lnTo>
                <a:lnTo>
                  <a:pt x="134386" y="4398"/>
                </a:lnTo>
                <a:lnTo>
                  <a:pt x="134284" y="4295"/>
                </a:lnTo>
                <a:lnTo>
                  <a:pt x="134898" y="3886"/>
                </a:lnTo>
                <a:lnTo>
                  <a:pt x="134898" y="3580"/>
                </a:lnTo>
                <a:lnTo>
                  <a:pt x="135205" y="3477"/>
                </a:lnTo>
                <a:lnTo>
                  <a:pt x="135511" y="3170"/>
                </a:lnTo>
                <a:lnTo>
                  <a:pt x="136432" y="3068"/>
                </a:lnTo>
                <a:lnTo>
                  <a:pt x="135920" y="2864"/>
                </a:lnTo>
                <a:lnTo>
                  <a:pt x="136023" y="2761"/>
                </a:lnTo>
                <a:lnTo>
                  <a:pt x="134795" y="2659"/>
                </a:lnTo>
                <a:lnTo>
                  <a:pt x="134795" y="2455"/>
                </a:lnTo>
                <a:lnTo>
                  <a:pt x="134182" y="2557"/>
                </a:lnTo>
                <a:lnTo>
                  <a:pt x="134386" y="2352"/>
                </a:lnTo>
                <a:lnTo>
                  <a:pt x="133261" y="2250"/>
                </a:lnTo>
                <a:lnTo>
                  <a:pt x="133261" y="2250"/>
                </a:lnTo>
                <a:lnTo>
                  <a:pt x="133568" y="2864"/>
                </a:lnTo>
                <a:lnTo>
                  <a:pt x="133568" y="2864"/>
                </a:lnTo>
                <a:lnTo>
                  <a:pt x="132750" y="2455"/>
                </a:lnTo>
                <a:lnTo>
                  <a:pt x="131318" y="2455"/>
                </a:lnTo>
                <a:lnTo>
                  <a:pt x="131932" y="2250"/>
                </a:lnTo>
                <a:close/>
                <a:moveTo>
                  <a:pt x="66682" y="4398"/>
                </a:moveTo>
                <a:lnTo>
                  <a:pt x="66784" y="4500"/>
                </a:lnTo>
                <a:lnTo>
                  <a:pt x="66477" y="4500"/>
                </a:lnTo>
                <a:lnTo>
                  <a:pt x="67091" y="4705"/>
                </a:lnTo>
                <a:lnTo>
                  <a:pt x="66784" y="4705"/>
                </a:lnTo>
                <a:lnTo>
                  <a:pt x="68232" y="4795"/>
                </a:lnTo>
                <a:lnTo>
                  <a:pt x="68232" y="4795"/>
                </a:lnTo>
                <a:lnTo>
                  <a:pt x="68625" y="4500"/>
                </a:lnTo>
                <a:lnTo>
                  <a:pt x="66682" y="4398"/>
                </a:lnTo>
                <a:close/>
                <a:moveTo>
                  <a:pt x="68232" y="4795"/>
                </a:moveTo>
                <a:lnTo>
                  <a:pt x="68216" y="4807"/>
                </a:lnTo>
                <a:lnTo>
                  <a:pt x="68324" y="4801"/>
                </a:lnTo>
                <a:lnTo>
                  <a:pt x="68324" y="4801"/>
                </a:lnTo>
                <a:lnTo>
                  <a:pt x="68232" y="4795"/>
                </a:lnTo>
                <a:close/>
                <a:moveTo>
                  <a:pt x="71489" y="4500"/>
                </a:moveTo>
                <a:lnTo>
                  <a:pt x="70568" y="4705"/>
                </a:lnTo>
                <a:lnTo>
                  <a:pt x="71080" y="4807"/>
                </a:lnTo>
                <a:lnTo>
                  <a:pt x="71489" y="4500"/>
                </a:lnTo>
                <a:close/>
                <a:moveTo>
                  <a:pt x="81102" y="205"/>
                </a:moveTo>
                <a:lnTo>
                  <a:pt x="81614" y="409"/>
                </a:lnTo>
                <a:lnTo>
                  <a:pt x="80386" y="307"/>
                </a:lnTo>
                <a:lnTo>
                  <a:pt x="80489" y="409"/>
                </a:lnTo>
                <a:lnTo>
                  <a:pt x="79773" y="409"/>
                </a:lnTo>
                <a:lnTo>
                  <a:pt x="79977" y="511"/>
                </a:lnTo>
                <a:lnTo>
                  <a:pt x="79466" y="511"/>
                </a:lnTo>
                <a:lnTo>
                  <a:pt x="80693" y="920"/>
                </a:lnTo>
                <a:lnTo>
                  <a:pt x="80693" y="920"/>
                </a:lnTo>
                <a:lnTo>
                  <a:pt x="79159" y="716"/>
                </a:lnTo>
                <a:lnTo>
                  <a:pt x="77011" y="716"/>
                </a:lnTo>
                <a:lnTo>
                  <a:pt x="77727" y="818"/>
                </a:lnTo>
                <a:lnTo>
                  <a:pt x="73841" y="1023"/>
                </a:lnTo>
                <a:lnTo>
                  <a:pt x="73943" y="1125"/>
                </a:lnTo>
                <a:lnTo>
                  <a:pt x="74864" y="1023"/>
                </a:lnTo>
                <a:lnTo>
                  <a:pt x="74864" y="1023"/>
                </a:lnTo>
                <a:lnTo>
                  <a:pt x="74250" y="1125"/>
                </a:lnTo>
                <a:lnTo>
                  <a:pt x="75989" y="1125"/>
                </a:lnTo>
                <a:lnTo>
                  <a:pt x="74659" y="1227"/>
                </a:lnTo>
                <a:lnTo>
                  <a:pt x="74830" y="1313"/>
                </a:lnTo>
                <a:lnTo>
                  <a:pt x="74830" y="1313"/>
                </a:lnTo>
                <a:lnTo>
                  <a:pt x="77216" y="1227"/>
                </a:lnTo>
                <a:lnTo>
                  <a:pt x="74557" y="1534"/>
                </a:lnTo>
                <a:lnTo>
                  <a:pt x="74557" y="1534"/>
                </a:lnTo>
                <a:lnTo>
                  <a:pt x="78034" y="1330"/>
                </a:lnTo>
                <a:lnTo>
                  <a:pt x="75784" y="1739"/>
                </a:lnTo>
                <a:lnTo>
                  <a:pt x="75784" y="1739"/>
                </a:lnTo>
                <a:lnTo>
                  <a:pt x="78341" y="1636"/>
                </a:lnTo>
                <a:lnTo>
                  <a:pt x="78341" y="1636"/>
                </a:lnTo>
                <a:lnTo>
                  <a:pt x="77830" y="1739"/>
                </a:lnTo>
                <a:lnTo>
                  <a:pt x="81818" y="1125"/>
                </a:lnTo>
                <a:lnTo>
                  <a:pt x="81818" y="1125"/>
                </a:lnTo>
                <a:lnTo>
                  <a:pt x="80386" y="1534"/>
                </a:lnTo>
                <a:lnTo>
                  <a:pt x="81409" y="1534"/>
                </a:lnTo>
                <a:lnTo>
                  <a:pt x="77523" y="1943"/>
                </a:lnTo>
                <a:lnTo>
                  <a:pt x="78648" y="2352"/>
                </a:lnTo>
                <a:lnTo>
                  <a:pt x="78648" y="2352"/>
                </a:lnTo>
                <a:lnTo>
                  <a:pt x="75375" y="2045"/>
                </a:lnTo>
                <a:lnTo>
                  <a:pt x="75375" y="2352"/>
                </a:lnTo>
                <a:lnTo>
                  <a:pt x="76193" y="2761"/>
                </a:lnTo>
                <a:lnTo>
                  <a:pt x="75682" y="2761"/>
                </a:lnTo>
                <a:lnTo>
                  <a:pt x="77216" y="2864"/>
                </a:lnTo>
                <a:lnTo>
                  <a:pt x="75022" y="3201"/>
                </a:lnTo>
                <a:lnTo>
                  <a:pt x="75022" y="3201"/>
                </a:lnTo>
                <a:lnTo>
                  <a:pt x="74761" y="3375"/>
                </a:lnTo>
                <a:lnTo>
                  <a:pt x="75170" y="3477"/>
                </a:lnTo>
                <a:lnTo>
                  <a:pt x="74148" y="3682"/>
                </a:lnTo>
                <a:lnTo>
                  <a:pt x="74045" y="3886"/>
                </a:lnTo>
                <a:lnTo>
                  <a:pt x="75989" y="3580"/>
                </a:lnTo>
                <a:lnTo>
                  <a:pt x="73739" y="3989"/>
                </a:lnTo>
                <a:lnTo>
                  <a:pt x="73432" y="3682"/>
                </a:lnTo>
                <a:lnTo>
                  <a:pt x="72716" y="3682"/>
                </a:lnTo>
                <a:lnTo>
                  <a:pt x="72818" y="4193"/>
                </a:lnTo>
                <a:lnTo>
                  <a:pt x="71489" y="4500"/>
                </a:lnTo>
                <a:lnTo>
                  <a:pt x="71489" y="4500"/>
                </a:lnTo>
                <a:lnTo>
                  <a:pt x="71489" y="4500"/>
                </a:lnTo>
                <a:lnTo>
                  <a:pt x="71284" y="4807"/>
                </a:lnTo>
                <a:lnTo>
                  <a:pt x="71898" y="4705"/>
                </a:lnTo>
                <a:lnTo>
                  <a:pt x="71898" y="4807"/>
                </a:lnTo>
                <a:lnTo>
                  <a:pt x="75784" y="4807"/>
                </a:lnTo>
                <a:lnTo>
                  <a:pt x="75477" y="5011"/>
                </a:lnTo>
                <a:lnTo>
                  <a:pt x="75477" y="5011"/>
                </a:lnTo>
                <a:lnTo>
                  <a:pt x="77318" y="4705"/>
                </a:lnTo>
                <a:lnTo>
                  <a:pt x="77727" y="4398"/>
                </a:lnTo>
                <a:lnTo>
                  <a:pt x="77114" y="4398"/>
                </a:lnTo>
                <a:lnTo>
                  <a:pt x="77216" y="4193"/>
                </a:lnTo>
                <a:lnTo>
                  <a:pt x="75682" y="4091"/>
                </a:lnTo>
                <a:lnTo>
                  <a:pt x="76193" y="4091"/>
                </a:lnTo>
                <a:lnTo>
                  <a:pt x="76091" y="3989"/>
                </a:lnTo>
                <a:lnTo>
                  <a:pt x="78341" y="3886"/>
                </a:lnTo>
                <a:lnTo>
                  <a:pt x="78545" y="3580"/>
                </a:lnTo>
                <a:lnTo>
                  <a:pt x="80489" y="3375"/>
                </a:lnTo>
                <a:lnTo>
                  <a:pt x="79977" y="3170"/>
                </a:lnTo>
                <a:lnTo>
                  <a:pt x="81205" y="3068"/>
                </a:lnTo>
                <a:lnTo>
                  <a:pt x="79159" y="2761"/>
                </a:lnTo>
                <a:lnTo>
                  <a:pt x="81614" y="2659"/>
                </a:lnTo>
                <a:lnTo>
                  <a:pt x="80386" y="2455"/>
                </a:lnTo>
                <a:lnTo>
                  <a:pt x="82534" y="2352"/>
                </a:lnTo>
                <a:lnTo>
                  <a:pt x="81920" y="2250"/>
                </a:lnTo>
                <a:lnTo>
                  <a:pt x="83966" y="2250"/>
                </a:lnTo>
                <a:lnTo>
                  <a:pt x="83864" y="2148"/>
                </a:lnTo>
                <a:lnTo>
                  <a:pt x="84375" y="2045"/>
                </a:lnTo>
                <a:lnTo>
                  <a:pt x="83557" y="2045"/>
                </a:lnTo>
                <a:lnTo>
                  <a:pt x="84682" y="1943"/>
                </a:lnTo>
                <a:lnTo>
                  <a:pt x="84580" y="1739"/>
                </a:lnTo>
                <a:lnTo>
                  <a:pt x="88466" y="1125"/>
                </a:lnTo>
                <a:lnTo>
                  <a:pt x="86216" y="1330"/>
                </a:lnTo>
                <a:lnTo>
                  <a:pt x="90920" y="614"/>
                </a:lnTo>
                <a:lnTo>
                  <a:pt x="89898" y="511"/>
                </a:lnTo>
                <a:lnTo>
                  <a:pt x="90000" y="409"/>
                </a:lnTo>
                <a:lnTo>
                  <a:pt x="89795" y="409"/>
                </a:lnTo>
                <a:lnTo>
                  <a:pt x="89898" y="307"/>
                </a:lnTo>
                <a:lnTo>
                  <a:pt x="89898" y="307"/>
                </a:lnTo>
                <a:lnTo>
                  <a:pt x="87136" y="409"/>
                </a:lnTo>
                <a:lnTo>
                  <a:pt x="88466" y="205"/>
                </a:lnTo>
                <a:lnTo>
                  <a:pt x="84682" y="205"/>
                </a:lnTo>
                <a:lnTo>
                  <a:pt x="84989" y="409"/>
                </a:lnTo>
                <a:lnTo>
                  <a:pt x="82739" y="205"/>
                </a:lnTo>
                <a:lnTo>
                  <a:pt x="83352" y="409"/>
                </a:lnTo>
                <a:lnTo>
                  <a:pt x="83352" y="409"/>
                </a:lnTo>
                <a:lnTo>
                  <a:pt x="81102" y="205"/>
                </a:lnTo>
                <a:close/>
                <a:moveTo>
                  <a:pt x="62898" y="4909"/>
                </a:moveTo>
                <a:lnTo>
                  <a:pt x="63205" y="5011"/>
                </a:lnTo>
                <a:lnTo>
                  <a:pt x="63205" y="4909"/>
                </a:lnTo>
                <a:close/>
                <a:moveTo>
                  <a:pt x="55227" y="3989"/>
                </a:moveTo>
                <a:lnTo>
                  <a:pt x="55330" y="4091"/>
                </a:lnTo>
                <a:lnTo>
                  <a:pt x="50318" y="5011"/>
                </a:lnTo>
                <a:lnTo>
                  <a:pt x="50523" y="5011"/>
                </a:lnTo>
                <a:lnTo>
                  <a:pt x="50318" y="5216"/>
                </a:lnTo>
                <a:lnTo>
                  <a:pt x="50318" y="5216"/>
                </a:lnTo>
                <a:lnTo>
                  <a:pt x="51545" y="5011"/>
                </a:lnTo>
                <a:lnTo>
                  <a:pt x="51443" y="5318"/>
                </a:lnTo>
                <a:lnTo>
                  <a:pt x="54102" y="4500"/>
                </a:lnTo>
                <a:lnTo>
                  <a:pt x="53591" y="4909"/>
                </a:lnTo>
                <a:lnTo>
                  <a:pt x="53591" y="4909"/>
                </a:lnTo>
                <a:lnTo>
                  <a:pt x="56045" y="4091"/>
                </a:lnTo>
                <a:lnTo>
                  <a:pt x="55227" y="3989"/>
                </a:lnTo>
                <a:close/>
                <a:moveTo>
                  <a:pt x="65761" y="4705"/>
                </a:moveTo>
                <a:lnTo>
                  <a:pt x="63818" y="4807"/>
                </a:lnTo>
                <a:lnTo>
                  <a:pt x="64227" y="4909"/>
                </a:lnTo>
                <a:lnTo>
                  <a:pt x="63920" y="4909"/>
                </a:lnTo>
                <a:lnTo>
                  <a:pt x="64330" y="5011"/>
                </a:lnTo>
                <a:lnTo>
                  <a:pt x="64023" y="5216"/>
                </a:lnTo>
                <a:lnTo>
                  <a:pt x="63205" y="5011"/>
                </a:lnTo>
                <a:lnTo>
                  <a:pt x="62898" y="5114"/>
                </a:lnTo>
                <a:lnTo>
                  <a:pt x="63000" y="5114"/>
                </a:lnTo>
                <a:lnTo>
                  <a:pt x="63102" y="5318"/>
                </a:lnTo>
                <a:lnTo>
                  <a:pt x="63102" y="5318"/>
                </a:lnTo>
                <a:lnTo>
                  <a:pt x="62489" y="5216"/>
                </a:lnTo>
                <a:lnTo>
                  <a:pt x="61875" y="5420"/>
                </a:lnTo>
                <a:lnTo>
                  <a:pt x="64125" y="5420"/>
                </a:lnTo>
                <a:lnTo>
                  <a:pt x="62898" y="5625"/>
                </a:lnTo>
                <a:lnTo>
                  <a:pt x="63102" y="5727"/>
                </a:lnTo>
                <a:lnTo>
                  <a:pt x="63000" y="5932"/>
                </a:lnTo>
                <a:lnTo>
                  <a:pt x="63000" y="5932"/>
                </a:lnTo>
                <a:lnTo>
                  <a:pt x="65148" y="5420"/>
                </a:lnTo>
                <a:lnTo>
                  <a:pt x="64943" y="5318"/>
                </a:lnTo>
                <a:lnTo>
                  <a:pt x="65761" y="4705"/>
                </a:lnTo>
                <a:close/>
                <a:moveTo>
                  <a:pt x="209148" y="5011"/>
                </a:moveTo>
                <a:lnTo>
                  <a:pt x="209455" y="5420"/>
                </a:lnTo>
                <a:lnTo>
                  <a:pt x="207102" y="5216"/>
                </a:lnTo>
                <a:lnTo>
                  <a:pt x="207409" y="5318"/>
                </a:lnTo>
                <a:lnTo>
                  <a:pt x="207205" y="5318"/>
                </a:lnTo>
                <a:lnTo>
                  <a:pt x="207716" y="5625"/>
                </a:lnTo>
                <a:lnTo>
                  <a:pt x="207511" y="5625"/>
                </a:lnTo>
                <a:lnTo>
                  <a:pt x="211705" y="5932"/>
                </a:lnTo>
                <a:lnTo>
                  <a:pt x="210170" y="5420"/>
                </a:lnTo>
                <a:lnTo>
                  <a:pt x="210170" y="5420"/>
                </a:lnTo>
                <a:lnTo>
                  <a:pt x="212420" y="5727"/>
                </a:lnTo>
                <a:lnTo>
                  <a:pt x="212318" y="5523"/>
                </a:lnTo>
                <a:lnTo>
                  <a:pt x="209148" y="5011"/>
                </a:lnTo>
                <a:close/>
                <a:moveTo>
                  <a:pt x="65148" y="5932"/>
                </a:moveTo>
                <a:lnTo>
                  <a:pt x="65966" y="6239"/>
                </a:lnTo>
                <a:lnTo>
                  <a:pt x="66989" y="5932"/>
                </a:lnTo>
                <a:close/>
                <a:moveTo>
                  <a:pt x="59523" y="4500"/>
                </a:moveTo>
                <a:lnTo>
                  <a:pt x="58193" y="4807"/>
                </a:lnTo>
                <a:lnTo>
                  <a:pt x="58295" y="5011"/>
                </a:lnTo>
                <a:lnTo>
                  <a:pt x="57886" y="5216"/>
                </a:lnTo>
                <a:lnTo>
                  <a:pt x="58193" y="5420"/>
                </a:lnTo>
                <a:lnTo>
                  <a:pt x="56455" y="5216"/>
                </a:lnTo>
                <a:lnTo>
                  <a:pt x="56659" y="5216"/>
                </a:lnTo>
                <a:lnTo>
                  <a:pt x="55739" y="4909"/>
                </a:lnTo>
                <a:lnTo>
                  <a:pt x="55841" y="4807"/>
                </a:lnTo>
                <a:lnTo>
                  <a:pt x="54716" y="4909"/>
                </a:lnTo>
                <a:lnTo>
                  <a:pt x="55227" y="5011"/>
                </a:lnTo>
                <a:lnTo>
                  <a:pt x="53795" y="5216"/>
                </a:lnTo>
                <a:lnTo>
                  <a:pt x="54818" y="5216"/>
                </a:lnTo>
                <a:lnTo>
                  <a:pt x="53182" y="5420"/>
                </a:lnTo>
                <a:lnTo>
                  <a:pt x="54511" y="5318"/>
                </a:lnTo>
                <a:lnTo>
                  <a:pt x="52466" y="5727"/>
                </a:lnTo>
                <a:lnTo>
                  <a:pt x="53386" y="5932"/>
                </a:lnTo>
                <a:lnTo>
                  <a:pt x="53693" y="5830"/>
                </a:lnTo>
                <a:lnTo>
                  <a:pt x="53898" y="5932"/>
                </a:lnTo>
                <a:lnTo>
                  <a:pt x="54307" y="5830"/>
                </a:lnTo>
                <a:lnTo>
                  <a:pt x="54409" y="5727"/>
                </a:lnTo>
                <a:lnTo>
                  <a:pt x="55227" y="5625"/>
                </a:lnTo>
                <a:lnTo>
                  <a:pt x="54614" y="5830"/>
                </a:lnTo>
                <a:lnTo>
                  <a:pt x="56455" y="5727"/>
                </a:lnTo>
                <a:lnTo>
                  <a:pt x="56455" y="5727"/>
                </a:lnTo>
                <a:lnTo>
                  <a:pt x="54102" y="6136"/>
                </a:lnTo>
                <a:lnTo>
                  <a:pt x="54102" y="6341"/>
                </a:lnTo>
                <a:lnTo>
                  <a:pt x="57784" y="5932"/>
                </a:lnTo>
                <a:lnTo>
                  <a:pt x="57682" y="5932"/>
                </a:lnTo>
                <a:lnTo>
                  <a:pt x="59625" y="5727"/>
                </a:lnTo>
                <a:lnTo>
                  <a:pt x="60443" y="5114"/>
                </a:lnTo>
                <a:lnTo>
                  <a:pt x="58909" y="5318"/>
                </a:lnTo>
                <a:lnTo>
                  <a:pt x="59216" y="5114"/>
                </a:lnTo>
                <a:lnTo>
                  <a:pt x="58909" y="5114"/>
                </a:lnTo>
                <a:lnTo>
                  <a:pt x="59523" y="4500"/>
                </a:lnTo>
                <a:close/>
                <a:moveTo>
                  <a:pt x="70057" y="4705"/>
                </a:moveTo>
                <a:lnTo>
                  <a:pt x="68324" y="4801"/>
                </a:lnTo>
                <a:lnTo>
                  <a:pt x="68324" y="4801"/>
                </a:lnTo>
                <a:lnTo>
                  <a:pt x="68420" y="4807"/>
                </a:lnTo>
                <a:lnTo>
                  <a:pt x="68420" y="5318"/>
                </a:lnTo>
                <a:lnTo>
                  <a:pt x="67909" y="5625"/>
                </a:lnTo>
                <a:lnTo>
                  <a:pt x="67807" y="5830"/>
                </a:lnTo>
                <a:lnTo>
                  <a:pt x="68420" y="6034"/>
                </a:lnTo>
                <a:lnTo>
                  <a:pt x="68318" y="6136"/>
                </a:lnTo>
                <a:lnTo>
                  <a:pt x="69955" y="6136"/>
                </a:lnTo>
                <a:lnTo>
                  <a:pt x="69648" y="6341"/>
                </a:lnTo>
                <a:lnTo>
                  <a:pt x="75580" y="6034"/>
                </a:lnTo>
                <a:lnTo>
                  <a:pt x="75068" y="5932"/>
                </a:lnTo>
                <a:lnTo>
                  <a:pt x="75580" y="5523"/>
                </a:lnTo>
                <a:lnTo>
                  <a:pt x="74966" y="5420"/>
                </a:lnTo>
                <a:lnTo>
                  <a:pt x="75068" y="5318"/>
                </a:lnTo>
                <a:lnTo>
                  <a:pt x="71898" y="5523"/>
                </a:lnTo>
                <a:lnTo>
                  <a:pt x="72000" y="5625"/>
                </a:lnTo>
                <a:lnTo>
                  <a:pt x="70261" y="5420"/>
                </a:lnTo>
                <a:lnTo>
                  <a:pt x="70159" y="5523"/>
                </a:lnTo>
                <a:lnTo>
                  <a:pt x="69750" y="5523"/>
                </a:lnTo>
                <a:lnTo>
                  <a:pt x="70261" y="5318"/>
                </a:lnTo>
                <a:lnTo>
                  <a:pt x="69239" y="4909"/>
                </a:lnTo>
                <a:lnTo>
                  <a:pt x="70568" y="4909"/>
                </a:lnTo>
                <a:lnTo>
                  <a:pt x="69443" y="4807"/>
                </a:lnTo>
                <a:lnTo>
                  <a:pt x="70057" y="4705"/>
                </a:lnTo>
                <a:close/>
                <a:moveTo>
                  <a:pt x="165273" y="4705"/>
                </a:moveTo>
                <a:lnTo>
                  <a:pt x="160773" y="4909"/>
                </a:lnTo>
                <a:lnTo>
                  <a:pt x="160875" y="5011"/>
                </a:lnTo>
                <a:lnTo>
                  <a:pt x="160364" y="5114"/>
                </a:lnTo>
                <a:lnTo>
                  <a:pt x="159341" y="5420"/>
                </a:lnTo>
                <a:lnTo>
                  <a:pt x="158727" y="5625"/>
                </a:lnTo>
                <a:lnTo>
                  <a:pt x="158830" y="5727"/>
                </a:lnTo>
                <a:lnTo>
                  <a:pt x="158216" y="5830"/>
                </a:lnTo>
                <a:lnTo>
                  <a:pt x="158727" y="5932"/>
                </a:lnTo>
                <a:lnTo>
                  <a:pt x="158318" y="6239"/>
                </a:lnTo>
                <a:lnTo>
                  <a:pt x="158727" y="6341"/>
                </a:lnTo>
                <a:lnTo>
                  <a:pt x="158318" y="6443"/>
                </a:lnTo>
                <a:lnTo>
                  <a:pt x="158114" y="6648"/>
                </a:lnTo>
                <a:lnTo>
                  <a:pt x="157602" y="6955"/>
                </a:lnTo>
                <a:lnTo>
                  <a:pt x="158114" y="7261"/>
                </a:lnTo>
                <a:lnTo>
                  <a:pt x="160057" y="7057"/>
                </a:lnTo>
                <a:lnTo>
                  <a:pt x="159750" y="6852"/>
                </a:lnTo>
                <a:lnTo>
                  <a:pt x="160159" y="6341"/>
                </a:lnTo>
                <a:lnTo>
                  <a:pt x="160875" y="6239"/>
                </a:lnTo>
                <a:lnTo>
                  <a:pt x="160875" y="6136"/>
                </a:lnTo>
                <a:lnTo>
                  <a:pt x="161182" y="6034"/>
                </a:lnTo>
                <a:lnTo>
                  <a:pt x="160977" y="5932"/>
                </a:lnTo>
                <a:lnTo>
                  <a:pt x="165273" y="4705"/>
                </a:lnTo>
                <a:close/>
                <a:moveTo>
                  <a:pt x="212114" y="6852"/>
                </a:moveTo>
                <a:lnTo>
                  <a:pt x="211500" y="7261"/>
                </a:lnTo>
                <a:lnTo>
                  <a:pt x="214057" y="7364"/>
                </a:lnTo>
                <a:lnTo>
                  <a:pt x="212114" y="6852"/>
                </a:lnTo>
                <a:close/>
                <a:moveTo>
                  <a:pt x="177955" y="7159"/>
                </a:moveTo>
                <a:lnTo>
                  <a:pt x="178568" y="7466"/>
                </a:lnTo>
                <a:lnTo>
                  <a:pt x="177852" y="7261"/>
                </a:lnTo>
                <a:lnTo>
                  <a:pt x="177955" y="7159"/>
                </a:lnTo>
                <a:close/>
                <a:moveTo>
                  <a:pt x="58602" y="6955"/>
                </a:moveTo>
                <a:lnTo>
                  <a:pt x="57375" y="7159"/>
                </a:lnTo>
                <a:lnTo>
                  <a:pt x="57784" y="7568"/>
                </a:lnTo>
                <a:lnTo>
                  <a:pt x="58602" y="7261"/>
                </a:lnTo>
                <a:lnTo>
                  <a:pt x="58602" y="6955"/>
                </a:lnTo>
                <a:close/>
                <a:moveTo>
                  <a:pt x="108307" y="7568"/>
                </a:moveTo>
                <a:lnTo>
                  <a:pt x="108211" y="7587"/>
                </a:lnTo>
                <a:lnTo>
                  <a:pt x="108211" y="7587"/>
                </a:lnTo>
                <a:lnTo>
                  <a:pt x="108381" y="7603"/>
                </a:lnTo>
                <a:lnTo>
                  <a:pt x="108381" y="7603"/>
                </a:lnTo>
                <a:lnTo>
                  <a:pt x="108307" y="7568"/>
                </a:lnTo>
                <a:close/>
                <a:moveTo>
                  <a:pt x="73636" y="7159"/>
                </a:moveTo>
                <a:lnTo>
                  <a:pt x="74659" y="7670"/>
                </a:lnTo>
                <a:lnTo>
                  <a:pt x="76193" y="7670"/>
                </a:lnTo>
                <a:lnTo>
                  <a:pt x="76193" y="7466"/>
                </a:lnTo>
                <a:lnTo>
                  <a:pt x="75989" y="7261"/>
                </a:lnTo>
                <a:lnTo>
                  <a:pt x="73636" y="7159"/>
                </a:lnTo>
                <a:close/>
                <a:moveTo>
                  <a:pt x="108381" y="7603"/>
                </a:moveTo>
                <a:lnTo>
                  <a:pt x="109841" y="8284"/>
                </a:lnTo>
                <a:lnTo>
                  <a:pt x="110250" y="7773"/>
                </a:lnTo>
                <a:lnTo>
                  <a:pt x="108381" y="7603"/>
                </a:lnTo>
                <a:close/>
                <a:moveTo>
                  <a:pt x="68011" y="6852"/>
                </a:moveTo>
                <a:lnTo>
                  <a:pt x="64227" y="7364"/>
                </a:lnTo>
                <a:lnTo>
                  <a:pt x="63511" y="8386"/>
                </a:lnTo>
                <a:lnTo>
                  <a:pt x="63511" y="8386"/>
                </a:lnTo>
                <a:lnTo>
                  <a:pt x="64534" y="8182"/>
                </a:lnTo>
                <a:lnTo>
                  <a:pt x="64739" y="7773"/>
                </a:lnTo>
                <a:lnTo>
                  <a:pt x="65352" y="7773"/>
                </a:lnTo>
                <a:lnTo>
                  <a:pt x="68011" y="6852"/>
                </a:lnTo>
                <a:close/>
                <a:moveTo>
                  <a:pt x="216716" y="8182"/>
                </a:moveTo>
                <a:lnTo>
                  <a:pt x="217227" y="8489"/>
                </a:lnTo>
                <a:lnTo>
                  <a:pt x="217330" y="8182"/>
                </a:lnTo>
                <a:close/>
                <a:moveTo>
                  <a:pt x="62080" y="6852"/>
                </a:moveTo>
                <a:lnTo>
                  <a:pt x="60852" y="7159"/>
                </a:lnTo>
                <a:lnTo>
                  <a:pt x="61568" y="7364"/>
                </a:lnTo>
                <a:lnTo>
                  <a:pt x="61057" y="7466"/>
                </a:lnTo>
                <a:lnTo>
                  <a:pt x="61057" y="7568"/>
                </a:lnTo>
                <a:lnTo>
                  <a:pt x="60341" y="7773"/>
                </a:lnTo>
                <a:lnTo>
                  <a:pt x="60034" y="7466"/>
                </a:lnTo>
                <a:lnTo>
                  <a:pt x="59420" y="7773"/>
                </a:lnTo>
                <a:lnTo>
                  <a:pt x="59727" y="8182"/>
                </a:lnTo>
                <a:lnTo>
                  <a:pt x="60136" y="8284"/>
                </a:lnTo>
                <a:lnTo>
                  <a:pt x="60443" y="8898"/>
                </a:lnTo>
                <a:lnTo>
                  <a:pt x="61159" y="8898"/>
                </a:lnTo>
                <a:lnTo>
                  <a:pt x="61364" y="8489"/>
                </a:lnTo>
                <a:lnTo>
                  <a:pt x="62182" y="8591"/>
                </a:lnTo>
                <a:lnTo>
                  <a:pt x="63205" y="7773"/>
                </a:lnTo>
                <a:lnTo>
                  <a:pt x="62795" y="7875"/>
                </a:lnTo>
                <a:lnTo>
                  <a:pt x="62795" y="7670"/>
                </a:lnTo>
                <a:lnTo>
                  <a:pt x="62898" y="7670"/>
                </a:lnTo>
                <a:lnTo>
                  <a:pt x="62182" y="7568"/>
                </a:lnTo>
                <a:lnTo>
                  <a:pt x="63409" y="7261"/>
                </a:lnTo>
                <a:lnTo>
                  <a:pt x="63205" y="7159"/>
                </a:lnTo>
                <a:lnTo>
                  <a:pt x="63511" y="6852"/>
                </a:lnTo>
                <a:close/>
                <a:moveTo>
                  <a:pt x="47250" y="6443"/>
                </a:moveTo>
                <a:lnTo>
                  <a:pt x="47148" y="6852"/>
                </a:lnTo>
                <a:lnTo>
                  <a:pt x="43977" y="8386"/>
                </a:lnTo>
                <a:lnTo>
                  <a:pt x="44284" y="8386"/>
                </a:lnTo>
                <a:lnTo>
                  <a:pt x="44898" y="8693"/>
                </a:lnTo>
                <a:lnTo>
                  <a:pt x="44795" y="9102"/>
                </a:lnTo>
                <a:lnTo>
                  <a:pt x="44795" y="9102"/>
                </a:lnTo>
                <a:lnTo>
                  <a:pt x="51955" y="7159"/>
                </a:lnTo>
                <a:lnTo>
                  <a:pt x="51545" y="6545"/>
                </a:lnTo>
                <a:lnTo>
                  <a:pt x="50318" y="6750"/>
                </a:lnTo>
                <a:lnTo>
                  <a:pt x="50420" y="6545"/>
                </a:lnTo>
                <a:lnTo>
                  <a:pt x="50011" y="6648"/>
                </a:lnTo>
                <a:lnTo>
                  <a:pt x="50216" y="6545"/>
                </a:lnTo>
                <a:lnTo>
                  <a:pt x="47250" y="6443"/>
                </a:lnTo>
                <a:close/>
                <a:moveTo>
                  <a:pt x="158625" y="7261"/>
                </a:moveTo>
                <a:lnTo>
                  <a:pt x="157602" y="7875"/>
                </a:lnTo>
                <a:lnTo>
                  <a:pt x="157500" y="8182"/>
                </a:lnTo>
                <a:lnTo>
                  <a:pt x="156989" y="8284"/>
                </a:lnTo>
                <a:lnTo>
                  <a:pt x="159034" y="9102"/>
                </a:lnTo>
                <a:lnTo>
                  <a:pt x="158830" y="9102"/>
                </a:lnTo>
                <a:lnTo>
                  <a:pt x="158830" y="9205"/>
                </a:lnTo>
                <a:lnTo>
                  <a:pt x="158727" y="9205"/>
                </a:lnTo>
                <a:lnTo>
                  <a:pt x="158727" y="9307"/>
                </a:lnTo>
                <a:lnTo>
                  <a:pt x="158625" y="9307"/>
                </a:lnTo>
                <a:lnTo>
                  <a:pt x="160773" y="9614"/>
                </a:lnTo>
                <a:lnTo>
                  <a:pt x="160773" y="9614"/>
                </a:lnTo>
                <a:lnTo>
                  <a:pt x="160568" y="9511"/>
                </a:lnTo>
                <a:lnTo>
                  <a:pt x="161489" y="9511"/>
                </a:lnTo>
                <a:lnTo>
                  <a:pt x="159239" y="8080"/>
                </a:lnTo>
                <a:lnTo>
                  <a:pt x="159341" y="7773"/>
                </a:lnTo>
                <a:lnTo>
                  <a:pt x="159545" y="7670"/>
                </a:lnTo>
                <a:lnTo>
                  <a:pt x="159545" y="7466"/>
                </a:lnTo>
                <a:lnTo>
                  <a:pt x="158625" y="7261"/>
                </a:lnTo>
                <a:close/>
                <a:moveTo>
                  <a:pt x="18920" y="9818"/>
                </a:moveTo>
                <a:lnTo>
                  <a:pt x="18511" y="9920"/>
                </a:lnTo>
                <a:lnTo>
                  <a:pt x="18511" y="9920"/>
                </a:lnTo>
                <a:lnTo>
                  <a:pt x="18637" y="9901"/>
                </a:lnTo>
                <a:lnTo>
                  <a:pt x="18637" y="9901"/>
                </a:lnTo>
                <a:lnTo>
                  <a:pt x="18920" y="9818"/>
                </a:lnTo>
                <a:close/>
                <a:moveTo>
                  <a:pt x="137352" y="10125"/>
                </a:moveTo>
                <a:lnTo>
                  <a:pt x="137352" y="10125"/>
                </a:lnTo>
                <a:lnTo>
                  <a:pt x="137352" y="10125"/>
                </a:lnTo>
                <a:close/>
                <a:moveTo>
                  <a:pt x="88977" y="9818"/>
                </a:moveTo>
                <a:lnTo>
                  <a:pt x="88670" y="10125"/>
                </a:lnTo>
                <a:lnTo>
                  <a:pt x="88466" y="10125"/>
                </a:lnTo>
                <a:lnTo>
                  <a:pt x="88364" y="10432"/>
                </a:lnTo>
                <a:lnTo>
                  <a:pt x="88875" y="10534"/>
                </a:lnTo>
                <a:lnTo>
                  <a:pt x="88568" y="10636"/>
                </a:lnTo>
                <a:lnTo>
                  <a:pt x="89489" y="10636"/>
                </a:lnTo>
                <a:lnTo>
                  <a:pt x="90000" y="10227"/>
                </a:lnTo>
                <a:lnTo>
                  <a:pt x="88977" y="9818"/>
                </a:lnTo>
                <a:close/>
                <a:moveTo>
                  <a:pt x="52466" y="7261"/>
                </a:moveTo>
                <a:lnTo>
                  <a:pt x="48170" y="8591"/>
                </a:lnTo>
                <a:lnTo>
                  <a:pt x="48784" y="8693"/>
                </a:lnTo>
                <a:lnTo>
                  <a:pt x="48375" y="8898"/>
                </a:lnTo>
                <a:lnTo>
                  <a:pt x="50216" y="8795"/>
                </a:lnTo>
                <a:lnTo>
                  <a:pt x="50216" y="8795"/>
                </a:lnTo>
                <a:lnTo>
                  <a:pt x="49705" y="8898"/>
                </a:lnTo>
                <a:lnTo>
                  <a:pt x="49807" y="8898"/>
                </a:lnTo>
                <a:lnTo>
                  <a:pt x="47761" y="9307"/>
                </a:lnTo>
                <a:lnTo>
                  <a:pt x="51545" y="9818"/>
                </a:lnTo>
                <a:lnTo>
                  <a:pt x="48273" y="9920"/>
                </a:lnTo>
                <a:lnTo>
                  <a:pt x="47557" y="10534"/>
                </a:lnTo>
                <a:lnTo>
                  <a:pt x="49193" y="10739"/>
                </a:lnTo>
                <a:lnTo>
                  <a:pt x="48989" y="11352"/>
                </a:lnTo>
                <a:lnTo>
                  <a:pt x="54102" y="10534"/>
                </a:lnTo>
                <a:lnTo>
                  <a:pt x="54102" y="10739"/>
                </a:lnTo>
                <a:lnTo>
                  <a:pt x="54818" y="10841"/>
                </a:lnTo>
                <a:lnTo>
                  <a:pt x="54614" y="10943"/>
                </a:lnTo>
                <a:lnTo>
                  <a:pt x="56148" y="11045"/>
                </a:lnTo>
                <a:lnTo>
                  <a:pt x="57170" y="10534"/>
                </a:lnTo>
                <a:lnTo>
                  <a:pt x="56250" y="10739"/>
                </a:lnTo>
                <a:lnTo>
                  <a:pt x="56455" y="10534"/>
                </a:lnTo>
                <a:lnTo>
                  <a:pt x="56352" y="10432"/>
                </a:lnTo>
                <a:lnTo>
                  <a:pt x="58295" y="10023"/>
                </a:lnTo>
                <a:lnTo>
                  <a:pt x="57989" y="9920"/>
                </a:lnTo>
                <a:lnTo>
                  <a:pt x="57989" y="9818"/>
                </a:lnTo>
                <a:lnTo>
                  <a:pt x="56864" y="9409"/>
                </a:lnTo>
                <a:lnTo>
                  <a:pt x="57682" y="7670"/>
                </a:lnTo>
                <a:lnTo>
                  <a:pt x="56455" y="7364"/>
                </a:lnTo>
                <a:lnTo>
                  <a:pt x="55739" y="8489"/>
                </a:lnTo>
                <a:lnTo>
                  <a:pt x="55023" y="8693"/>
                </a:lnTo>
                <a:lnTo>
                  <a:pt x="55023" y="8693"/>
                </a:lnTo>
                <a:lnTo>
                  <a:pt x="55227" y="7875"/>
                </a:lnTo>
                <a:lnTo>
                  <a:pt x="54614" y="7773"/>
                </a:lnTo>
                <a:lnTo>
                  <a:pt x="53591" y="8080"/>
                </a:lnTo>
                <a:lnTo>
                  <a:pt x="53693" y="7977"/>
                </a:lnTo>
                <a:lnTo>
                  <a:pt x="53182" y="8080"/>
                </a:lnTo>
                <a:lnTo>
                  <a:pt x="53182" y="8080"/>
                </a:lnTo>
                <a:lnTo>
                  <a:pt x="53898" y="7773"/>
                </a:lnTo>
                <a:lnTo>
                  <a:pt x="51750" y="7875"/>
                </a:lnTo>
                <a:lnTo>
                  <a:pt x="52466" y="7261"/>
                </a:lnTo>
                <a:close/>
                <a:moveTo>
                  <a:pt x="60341" y="10330"/>
                </a:moveTo>
                <a:lnTo>
                  <a:pt x="58602" y="10841"/>
                </a:lnTo>
                <a:lnTo>
                  <a:pt x="59114" y="11148"/>
                </a:lnTo>
                <a:lnTo>
                  <a:pt x="60136" y="11352"/>
                </a:lnTo>
                <a:lnTo>
                  <a:pt x="61159" y="11045"/>
                </a:lnTo>
                <a:lnTo>
                  <a:pt x="60239" y="10432"/>
                </a:lnTo>
                <a:lnTo>
                  <a:pt x="60341" y="10330"/>
                </a:lnTo>
                <a:close/>
                <a:moveTo>
                  <a:pt x="175193" y="11250"/>
                </a:moveTo>
                <a:lnTo>
                  <a:pt x="176114" y="11557"/>
                </a:lnTo>
                <a:lnTo>
                  <a:pt x="176114" y="12068"/>
                </a:lnTo>
                <a:lnTo>
                  <a:pt x="177136" y="12170"/>
                </a:lnTo>
                <a:lnTo>
                  <a:pt x="177136" y="12170"/>
                </a:lnTo>
                <a:lnTo>
                  <a:pt x="176011" y="12068"/>
                </a:lnTo>
                <a:lnTo>
                  <a:pt x="175193" y="11250"/>
                </a:lnTo>
                <a:close/>
                <a:moveTo>
                  <a:pt x="73023" y="11557"/>
                </a:moveTo>
                <a:lnTo>
                  <a:pt x="72307" y="12375"/>
                </a:lnTo>
                <a:lnTo>
                  <a:pt x="73432" y="12375"/>
                </a:lnTo>
                <a:lnTo>
                  <a:pt x="74148" y="11659"/>
                </a:lnTo>
                <a:lnTo>
                  <a:pt x="73023" y="11557"/>
                </a:lnTo>
                <a:close/>
                <a:moveTo>
                  <a:pt x="108409" y="13295"/>
                </a:moveTo>
                <a:lnTo>
                  <a:pt x="108716" y="13398"/>
                </a:lnTo>
                <a:lnTo>
                  <a:pt x="108818" y="13398"/>
                </a:lnTo>
                <a:lnTo>
                  <a:pt x="108409" y="13295"/>
                </a:lnTo>
                <a:close/>
                <a:moveTo>
                  <a:pt x="9205" y="13807"/>
                </a:moveTo>
                <a:lnTo>
                  <a:pt x="9102" y="13909"/>
                </a:lnTo>
                <a:lnTo>
                  <a:pt x="9205" y="13909"/>
                </a:lnTo>
                <a:lnTo>
                  <a:pt x="9205" y="13807"/>
                </a:lnTo>
                <a:close/>
                <a:moveTo>
                  <a:pt x="5420" y="11045"/>
                </a:moveTo>
                <a:lnTo>
                  <a:pt x="0" y="14420"/>
                </a:lnTo>
                <a:lnTo>
                  <a:pt x="511" y="14318"/>
                </a:lnTo>
                <a:lnTo>
                  <a:pt x="1227" y="13909"/>
                </a:lnTo>
                <a:lnTo>
                  <a:pt x="1227" y="13705"/>
                </a:lnTo>
                <a:lnTo>
                  <a:pt x="1739" y="13398"/>
                </a:lnTo>
                <a:lnTo>
                  <a:pt x="1636" y="13500"/>
                </a:lnTo>
                <a:lnTo>
                  <a:pt x="2352" y="13295"/>
                </a:lnTo>
                <a:lnTo>
                  <a:pt x="2148" y="13398"/>
                </a:lnTo>
                <a:lnTo>
                  <a:pt x="2761" y="13193"/>
                </a:lnTo>
                <a:lnTo>
                  <a:pt x="2761" y="13193"/>
                </a:lnTo>
                <a:lnTo>
                  <a:pt x="1636" y="14011"/>
                </a:lnTo>
                <a:lnTo>
                  <a:pt x="3273" y="14114"/>
                </a:lnTo>
                <a:lnTo>
                  <a:pt x="3068" y="14625"/>
                </a:lnTo>
                <a:lnTo>
                  <a:pt x="3375" y="15034"/>
                </a:lnTo>
                <a:lnTo>
                  <a:pt x="3989" y="14932"/>
                </a:lnTo>
                <a:lnTo>
                  <a:pt x="3682" y="15136"/>
                </a:lnTo>
                <a:lnTo>
                  <a:pt x="4295" y="14932"/>
                </a:lnTo>
                <a:lnTo>
                  <a:pt x="4193" y="15034"/>
                </a:lnTo>
                <a:lnTo>
                  <a:pt x="4193" y="15034"/>
                </a:lnTo>
                <a:lnTo>
                  <a:pt x="4602" y="14727"/>
                </a:lnTo>
                <a:lnTo>
                  <a:pt x="4500" y="14625"/>
                </a:lnTo>
                <a:lnTo>
                  <a:pt x="5523" y="14318"/>
                </a:lnTo>
                <a:lnTo>
                  <a:pt x="5318" y="14318"/>
                </a:lnTo>
                <a:lnTo>
                  <a:pt x="5830" y="14114"/>
                </a:lnTo>
                <a:lnTo>
                  <a:pt x="5727" y="14114"/>
                </a:lnTo>
                <a:lnTo>
                  <a:pt x="5727" y="13909"/>
                </a:lnTo>
                <a:lnTo>
                  <a:pt x="6136" y="14011"/>
                </a:lnTo>
                <a:lnTo>
                  <a:pt x="6750" y="14011"/>
                </a:lnTo>
                <a:lnTo>
                  <a:pt x="6852" y="13807"/>
                </a:lnTo>
                <a:lnTo>
                  <a:pt x="7159" y="13909"/>
                </a:lnTo>
                <a:lnTo>
                  <a:pt x="8386" y="13500"/>
                </a:lnTo>
                <a:lnTo>
                  <a:pt x="8080" y="13398"/>
                </a:lnTo>
                <a:lnTo>
                  <a:pt x="7977" y="13398"/>
                </a:lnTo>
                <a:lnTo>
                  <a:pt x="8080" y="13193"/>
                </a:lnTo>
                <a:lnTo>
                  <a:pt x="8080" y="12886"/>
                </a:lnTo>
                <a:lnTo>
                  <a:pt x="7364" y="12682"/>
                </a:lnTo>
                <a:lnTo>
                  <a:pt x="7364" y="12682"/>
                </a:lnTo>
                <a:lnTo>
                  <a:pt x="7568" y="12784"/>
                </a:lnTo>
                <a:lnTo>
                  <a:pt x="6852" y="12886"/>
                </a:lnTo>
                <a:lnTo>
                  <a:pt x="7261" y="12682"/>
                </a:lnTo>
                <a:lnTo>
                  <a:pt x="6341" y="12682"/>
                </a:lnTo>
                <a:lnTo>
                  <a:pt x="6034" y="12989"/>
                </a:lnTo>
                <a:lnTo>
                  <a:pt x="6034" y="13193"/>
                </a:lnTo>
                <a:lnTo>
                  <a:pt x="5625" y="13398"/>
                </a:lnTo>
                <a:lnTo>
                  <a:pt x="5625" y="13398"/>
                </a:lnTo>
                <a:lnTo>
                  <a:pt x="5932" y="13193"/>
                </a:lnTo>
                <a:lnTo>
                  <a:pt x="5523" y="13295"/>
                </a:lnTo>
                <a:lnTo>
                  <a:pt x="5523" y="13091"/>
                </a:lnTo>
                <a:lnTo>
                  <a:pt x="6545" y="12375"/>
                </a:lnTo>
                <a:lnTo>
                  <a:pt x="6136" y="12375"/>
                </a:lnTo>
                <a:lnTo>
                  <a:pt x="6648" y="12068"/>
                </a:lnTo>
                <a:lnTo>
                  <a:pt x="5830" y="11659"/>
                </a:lnTo>
                <a:lnTo>
                  <a:pt x="5932" y="11557"/>
                </a:lnTo>
                <a:lnTo>
                  <a:pt x="5727" y="11352"/>
                </a:lnTo>
                <a:lnTo>
                  <a:pt x="5523" y="11557"/>
                </a:lnTo>
                <a:lnTo>
                  <a:pt x="5523" y="11352"/>
                </a:lnTo>
                <a:lnTo>
                  <a:pt x="5625" y="11250"/>
                </a:lnTo>
                <a:lnTo>
                  <a:pt x="5420" y="11045"/>
                </a:lnTo>
                <a:close/>
                <a:moveTo>
                  <a:pt x="113011" y="13193"/>
                </a:moveTo>
                <a:lnTo>
                  <a:pt x="112807" y="13398"/>
                </a:lnTo>
                <a:lnTo>
                  <a:pt x="112500" y="13398"/>
                </a:lnTo>
                <a:lnTo>
                  <a:pt x="112193" y="13602"/>
                </a:lnTo>
                <a:lnTo>
                  <a:pt x="111682" y="13500"/>
                </a:lnTo>
                <a:lnTo>
                  <a:pt x="111682" y="13500"/>
                </a:lnTo>
                <a:lnTo>
                  <a:pt x="111784" y="13807"/>
                </a:lnTo>
                <a:lnTo>
                  <a:pt x="111170" y="13500"/>
                </a:lnTo>
                <a:lnTo>
                  <a:pt x="110864" y="13500"/>
                </a:lnTo>
                <a:lnTo>
                  <a:pt x="110864" y="13807"/>
                </a:lnTo>
                <a:lnTo>
                  <a:pt x="110250" y="13602"/>
                </a:lnTo>
                <a:lnTo>
                  <a:pt x="110148" y="14011"/>
                </a:lnTo>
                <a:lnTo>
                  <a:pt x="109739" y="14011"/>
                </a:lnTo>
                <a:lnTo>
                  <a:pt x="109636" y="14216"/>
                </a:lnTo>
                <a:lnTo>
                  <a:pt x="109432" y="14114"/>
                </a:lnTo>
                <a:lnTo>
                  <a:pt x="109534" y="14011"/>
                </a:lnTo>
                <a:lnTo>
                  <a:pt x="109330" y="13807"/>
                </a:lnTo>
                <a:lnTo>
                  <a:pt x="109534" y="13602"/>
                </a:lnTo>
                <a:lnTo>
                  <a:pt x="108716" y="13398"/>
                </a:lnTo>
                <a:lnTo>
                  <a:pt x="108511" y="13398"/>
                </a:lnTo>
                <a:lnTo>
                  <a:pt x="108716" y="13705"/>
                </a:lnTo>
                <a:lnTo>
                  <a:pt x="108102" y="13500"/>
                </a:lnTo>
                <a:lnTo>
                  <a:pt x="108102" y="13500"/>
                </a:lnTo>
                <a:lnTo>
                  <a:pt x="108205" y="13602"/>
                </a:lnTo>
                <a:lnTo>
                  <a:pt x="108102" y="13705"/>
                </a:lnTo>
                <a:lnTo>
                  <a:pt x="107898" y="13705"/>
                </a:lnTo>
                <a:lnTo>
                  <a:pt x="108205" y="13807"/>
                </a:lnTo>
                <a:lnTo>
                  <a:pt x="107693" y="13807"/>
                </a:lnTo>
                <a:lnTo>
                  <a:pt x="107795" y="14011"/>
                </a:lnTo>
                <a:lnTo>
                  <a:pt x="107386" y="14011"/>
                </a:lnTo>
                <a:lnTo>
                  <a:pt x="109125" y="14114"/>
                </a:lnTo>
                <a:lnTo>
                  <a:pt x="108614" y="14318"/>
                </a:lnTo>
                <a:lnTo>
                  <a:pt x="109125" y="14318"/>
                </a:lnTo>
                <a:lnTo>
                  <a:pt x="109125" y="14420"/>
                </a:lnTo>
                <a:lnTo>
                  <a:pt x="107898" y="14523"/>
                </a:lnTo>
                <a:lnTo>
                  <a:pt x="107795" y="14727"/>
                </a:lnTo>
                <a:lnTo>
                  <a:pt x="109227" y="14830"/>
                </a:lnTo>
                <a:lnTo>
                  <a:pt x="108818" y="15136"/>
                </a:lnTo>
                <a:lnTo>
                  <a:pt x="109227" y="15034"/>
                </a:lnTo>
                <a:lnTo>
                  <a:pt x="108307" y="15341"/>
                </a:lnTo>
                <a:lnTo>
                  <a:pt x="108716" y="15545"/>
                </a:lnTo>
                <a:lnTo>
                  <a:pt x="109432" y="15443"/>
                </a:lnTo>
                <a:lnTo>
                  <a:pt x="111375" y="15852"/>
                </a:lnTo>
                <a:lnTo>
                  <a:pt x="114648" y="14625"/>
                </a:lnTo>
                <a:lnTo>
                  <a:pt x="114648" y="14216"/>
                </a:lnTo>
                <a:lnTo>
                  <a:pt x="114034" y="13807"/>
                </a:lnTo>
                <a:lnTo>
                  <a:pt x="113830" y="13500"/>
                </a:lnTo>
                <a:lnTo>
                  <a:pt x="114239" y="13295"/>
                </a:lnTo>
                <a:lnTo>
                  <a:pt x="113011" y="13193"/>
                </a:lnTo>
                <a:close/>
                <a:moveTo>
                  <a:pt x="65557" y="13705"/>
                </a:moveTo>
                <a:lnTo>
                  <a:pt x="63102" y="15750"/>
                </a:lnTo>
                <a:lnTo>
                  <a:pt x="63818" y="15750"/>
                </a:lnTo>
                <a:lnTo>
                  <a:pt x="64023" y="16159"/>
                </a:lnTo>
                <a:lnTo>
                  <a:pt x="66309" y="15364"/>
                </a:lnTo>
                <a:lnTo>
                  <a:pt x="66309" y="15364"/>
                </a:lnTo>
                <a:lnTo>
                  <a:pt x="67091" y="15852"/>
                </a:lnTo>
                <a:lnTo>
                  <a:pt x="68114" y="15545"/>
                </a:lnTo>
                <a:lnTo>
                  <a:pt x="67091" y="15443"/>
                </a:lnTo>
                <a:lnTo>
                  <a:pt x="67295" y="14830"/>
                </a:lnTo>
                <a:lnTo>
                  <a:pt x="65659" y="14011"/>
                </a:lnTo>
                <a:lnTo>
                  <a:pt x="65557" y="13705"/>
                </a:lnTo>
                <a:close/>
                <a:moveTo>
                  <a:pt x="128864" y="16773"/>
                </a:moveTo>
                <a:lnTo>
                  <a:pt x="128455" y="16875"/>
                </a:lnTo>
                <a:lnTo>
                  <a:pt x="128455" y="16875"/>
                </a:lnTo>
                <a:lnTo>
                  <a:pt x="128785" y="16804"/>
                </a:lnTo>
                <a:lnTo>
                  <a:pt x="128785" y="16804"/>
                </a:lnTo>
                <a:lnTo>
                  <a:pt x="128864" y="16773"/>
                </a:lnTo>
                <a:close/>
                <a:moveTo>
                  <a:pt x="73227" y="6955"/>
                </a:moveTo>
                <a:lnTo>
                  <a:pt x="70773" y="7364"/>
                </a:lnTo>
                <a:lnTo>
                  <a:pt x="71080" y="7670"/>
                </a:lnTo>
                <a:lnTo>
                  <a:pt x="70159" y="7773"/>
                </a:lnTo>
                <a:lnTo>
                  <a:pt x="70466" y="8080"/>
                </a:lnTo>
                <a:lnTo>
                  <a:pt x="70466" y="8386"/>
                </a:lnTo>
                <a:lnTo>
                  <a:pt x="69443" y="8386"/>
                </a:lnTo>
                <a:lnTo>
                  <a:pt x="69955" y="8693"/>
                </a:lnTo>
                <a:lnTo>
                  <a:pt x="69545" y="9205"/>
                </a:lnTo>
                <a:lnTo>
                  <a:pt x="68318" y="9205"/>
                </a:lnTo>
                <a:lnTo>
                  <a:pt x="69545" y="8898"/>
                </a:lnTo>
                <a:lnTo>
                  <a:pt x="69136" y="8489"/>
                </a:lnTo>
                <a:lnTo>
                  <a:pt x="69443" y="7773"/>
                </a:lnTo>
                <a:lnTo>
                  <a:pt x="71284" y="6955"/>
                </a:lnTo>
                <a:lnTo>
                  <a:pt x="71284" y="6955"/>
                </a:lnTo>
                <a:lnTo>
                  <a:pt x="67193" y="8284"/>
                </a:lnTo>
                <a:lnTo>
                  <a:pt x="66682" y="8898"/>
                </a:lnTo>
                <a:lnTo>
                  <a:pt x="67909" y="9205"/>
                </a:lnTo>
                <a:lnTo>
                  <a:pt x="66477" y="9205"/>
                </a:lnTo>
                <a:lnTo>
                  <a:pt x="68114" y="9716"/>
                </a:lnTo>
                <a:lnTo>
                  <a:pt x="67909" y="9920"/>
                </a:lnTo>
                <a:lnTo>
                  <a:pt x="70875" y="10125"/>
                </a:lnTo>
                <a:lnTo>
                  <a:pt x="70875" y="10023"/>
                </a:lnTo>
                <a:lnTo>
                  <a:pt x="72205" y="10227"/>
                </a:lnTo>
                <a:lnTo>
                  <a:pt x="72614" y="9716"/>
                </a:lnTo>
                <a:lnTo>
                  <a:pt x="73534" y="9920"/>
                </a:lnTo>
                <a:lnTo>
                  <a:pt x="73432" y="10227"/>
                </a:lnTo>
                <a:lnTo>
                  <a:pt x="73841" y="10330"/>
                </a:lnTo>
                <a:lnTo>
                  <a:pt x="73636" y="10432"/>
                </a:lnTo>
                <a:lnTo>
                  <a:pt x="74148" y="10330"/>
                </a:lnTo>
                <a:lnTo>
                  <a:pt x="74250" y="10739"/>
                </a:lnTo>
                <a:lnTo>
                  <a:pt x="73432" y="11148"/>
                </a:lnTo>
                <a:lnTo>
                  <a:pt x="74685" y="10969"/>
                </a:lnTo>
                <a:lnTo>
                  <a:pt x="74761" y="11045"/>
                </a:lnTo>
                <a:lnTo>
                  <a:pt x="74557" y="11148"/>
                </a:lnTo>
                <a:lnTo>
                  <a:pt x="75375" y="11557"/>
                </a:lnTo>
                <a:lnTo>
                  <a:pt x="75477" y="12273"/>
                </a:lnTo>
                <a:lnTo>
                  <a:pt x="73534" y="13398"/>
                </a:lnTo>
                <a:lnTo>
                  <a:pt x="73636" y="13807"/>
                </a:lnTo>
                <a:lnTo>
                  <a:pt x="72000" y="14216"/>
                </a:lnTo>
                <a:lnTo>
                  <a:pt x="72000" y="14318"/>
                </a:lnTo>
                <a:lnTo>
                  <a:pt x="72000" y="14420"/>
                </a:lnTo>
                <a:lnTo>
                  <a:pt x="71898" y="14625"/>
                </a:lnTo>
                <a:lnTo>
                  <a:pt x="72000" y="14318"/>
                </a:lnTo>
                <a:lnTo>
                  <a:pt x="71080" y="14114"/>
                </a:lnTo>
                <a:lnTo>
                  <a:pt x="70057" y="14727"/>
                </a:lnTo>
                <a:lnTo>
                  <a:pt x="70977" y="15136"/>
                </a:lnTo>
                <a:lnTo>
                  <a:pt x="72307" y="14727"/>
                </a:lnTo>
                <a:lnTo>
                  <a:pt x="72818" y="14830"/>
                </a:lnTo>
                <a:lnTo>
                  <a:pt x="72716" y="15034"/>
                </a:lnTo>
                <a:lnTo>
                  <a:pt x="72716" y="15034"/>
                </a:lnTo>
                <a:lnTo>
                  <a:pt x="73330" y="14830"/>
                </a:lnTo>
                <a:lnTo>
                  <a:pt x="73125" y="15034"/>
                </a:lnTo>
                <a:lnTo>
                  <a:pt x="73739" y="15545"/>
                </a:lnTo>
                <a:lnTo>
                  <a:pt x="73636" y="15648"/>
                </a:lnTo>
                <a:lnTo>
                  <a:pt x="74148" y="15750"/>
                </a:lnTo>
                <a:lnTo>
                  <a:pt x="73636" y="15955"/>
                </a:lnTo>
                <a:lnTo>
                  <a:pt x="74250" y="16261"/>
                </a:lnTo>
                <a:lnTo>
                  <a:pt x="74045" y="16364"/>
                </a:lnTo>
                <a:lnTo>
                  <a:pt x="76909" y="17386"/>
                </a:lnTo>
                <a:lnTo>
                  <a:pt x="77318" y="17080"/>
                </a:lnTo>
                <a:lnTo>
                  <a:pt x="76398" y="16364"/>
                </a:lnTo>
                <a:lnTo>
                  <a:pt x="76500" y="16261"/>
                </a:lnTo>
                <a:lnTo>
                  <a:pt x="75989" y="15648"/>
                </a:lnTo>
                <a:lnTo>
                  <a:pt x="76705" y="15648"/>
                </a:lnTo>
                <a:lnTo>
                  <a:pt x="78034" y="16568"/>
                </a:lnTo>
                <a:lnTo>
                  <a:pt x="78239" y="16364"/>
                </a:lnTo>
                <a:lnTo>
                  <a:pt x="78545" y="16364"/>
                </a:lnTo>
                <a:lnTo>
                  <a:pt x="78545" y="15648"/>
                </a:lnTo>
                <a:lnTo>
                  <a:pt x="78955" y="15955"/>
                </a:lnTo>
                <a:lnTo>
                  <a:pt x="78955" y="15443"/>
                </a:lnTo>
                <a:lnTo>
                  <a:pt x="79057" y="15341"/>
                </a:lnTo>
                <a:lnTo>
                  <a:pt x="78750" y="15341"/>
                </a:lnTo>
                <a:lnTo>
                  <a:pt x="78545" y="15136"/>
                </a:lnTo>
                <a:lnTo>
                  <a:pt x="78955" y="14932"/>
                </a:lnTo>
                <a:lnTo>
                  <a:pt x="78648" y="14932"/>
                </a:lnTo>
                <a:lnTo>
                  <a:pt x="78955" y="14830"/>
                </a:lnTo>
                <a:lnTo>
                  <a:pt x="78648" y="14625"/>
                </a:lnTo>
                <a:lnTo>
                  <a:pt x="78034" y="14625"/>
                </a:lnTo>
                <a:lnTo>
                  <a:pt x="77830" y="14216"/>
                </a:lnTo>
                <a:lnTo>
                  <a:pt x="78034" y="14114"/>
                </a:lnTo>
                <a:lnTo>
                  <a:pt x="77523" y="14011"/>
                </a:lnTo>
                <a:lnTo>
                  <a:pt x="77727" y="13807"/>
                </a:lnTo>
                <a:lnTo>
                  <a:pt x="77318" y="13398"/>
                </a:lnTo>
                <a:lnTo>
                  <a:pt x="78341" y="13602"/>
                </a:lnTo>
                <a:lnTo>
                  <a:pt x="78136" y="13193"/>
                </a:lnTo>
                <a:lnTo>
                  <a:pt x="78545" y="13091"/>
                </a:lnTo>
                <a:lnTo>
                  <a:pt x="79466" y="13398"/>
                </a:lnTo>
                <a:lnTo>
                  <a:pt x="79159" y="13602"/>
                </a:lnTo>
                <a:lnTo>
                  <a:pt x="79159" y="13602"/>
                </a:lnTo>
                <a:lnTo>
                  <a:pt x="80284" y="13295"/>
                </a:lnTo>
                <a:lnTo>
                  <a:pt x="79466" y="13909"/>
                </a:lnTo>
                <a:lnTo>
                  <a:pt x="79568" y="14318"/>
                </a:lnTo>
                <a:lnTo>
                  <a:pt x="79977" y="14114"/>
                </a:lnTo>
                <a:lnTo>
                  <a:pt x="80182" y="14420"/>
                </a:lnTo>
                <a:lnTo>
                  <a:pt x="80489" y="14420"/>
                </a:lnTo>
                <a:lnTo>
                  <a:pt x="80693" y="13909"/>
                </a:lnTo>
                <a:lnTo>
                  <a:pt x="80489" y="13909"/>
                </a:lnTo>
                <a:lnTo>
                  <a:pt x="81818" y="13602"/>
                </a:lnTo>
                <a:lnTo>
                  <a:pt x="81511" y="13398"/>
                </a:lnTo>
                <a:lnTo>
                  <a:pt x="81716" y="13295"/>
                </a:lnTo>
                <a:lnTo>
                  <a:pt x="81614" y="13193"/>
                </a:lnTo>
                <a:lnTo>
                  <a:pt x="82023" y="13295"/>
                </a:lnTo>
                <a:lnTo>
                  <a:pt x="82023" y="12989"/>
                </a:lnTo>
                <a:lnTo>
                  <a:pt x="82227" y="12989"/>
                </a:lnTo>
                <a:lnTo>
                  <a:pt x="82227" y="12682"/>
                </a:lnTo>
                <a:lnTo>
                  <a:pt x="81000" y="12886"/>
                </a:lnTo>
                <a:lnTo>
                  <a:pt x="81716" y="12477"/>
                </a:lnTo>
                <a:lnTo>
                  <a:pt x="80591" y="12375"/>
                </a:lnTo>
                <a:lnTo>
                  <a:pt x="81307" y="12170"/>
                </a:lnTo>
                <a:lnTo>
                  <a:pt x="80591" y="11966"/>
                </a:lnTo>
                <a:lnTo>
                  <a:pt x="80795" y="11864"/>
                </a:lnTo>
                <a:lnTo>
                  <a:pt x="80284" y="12068"/>
                </a:lnTo>
                <a:lnTo>
                  <a:pt x="80386" y="11864"/>
                </a:lnTo>
                <a:lnTo>
                  <a:pt x="80080" y="11864"/>
                </a:lnTo>
                <a:lnTo>
                  <a:pt x="80182" y="11761"/>
                </a:lnTo>
                <a:lnTo>
                  <a:pt x="79670" y="11966"/>
                </a:lnTo>
                <a:lnTo>
                  <a:pt x="80080" y="11557"/>
                </a:lnTo>
                <a:lnTo>
                  <a:pt x="79670" y="11761"/>
                </a:lnTo>
                <a:lnTo>
                  <a:pt x="79466" y="11761"/>
                </a:lnTo>
                <a:lnTo>
                  <a:pt x="79568" y="11557"/>
                </a:lnTo>
                <a:lnTo>
                  <a:pt x="79773" y="11455"/>
                </a:lnTo>
                <a:lnTo>
                  <a:pt x="79057" y="11352"/>
                </a:lnTo>
                <a:lnTo>
                  <a:pt x="78955" y="11148"/>
                </a:lnTo>
                <a:lnTo>
                  <a:pt x="78239" y="11045"/>
                </a:lnTo>
                <a:lnTo>
                  <a:pt x="79466" y="10943"/>
                </a:lnTo>
                <a:lnTo>
                  <a:pt x="78648" y="10841"/>
                </a:lnTo>
                <a:lnTo>
                  <a:pt x="80284" y="10739"/>
                </a:lnTo>
                <a:lnTo>
                  <a:pt x="78648" y="10534"/>
                </a:lnTo>
                <a:lnTo>
                  <a:pt x="80080" y="10330"/>
                </a:lnTo>
                <a:lnTo>
                  <a:pt x="79670" y="10023"/>
                </a:lnTo>
                <a:lnTo>
                  <a:pt x="79057" y="10125"/>
                </a:lnTo>
                <a:lnTo>
                  <a:pt x="79364" y="9920"/>
                </a:lnTo>
                <a:lnTo>
                  <a:pt x="78443" y="10023"/>
                </a:lnTo>
                <a:lnTo>
                  <a:pt x="79568" y="9716"/>
                </a:lnTo>
                <a:lnTo>
                  <a:pt x="79466" y="9409"/>
                </a:lnTo>
                <a:lnTo>
                  <a:pt x="78750" y="9409"/>
                </a:lnTo>
                <a:lnTo>
                  <a:pt x="77625" y="10023"/>
                </a:lnTo>
                <a:lnTo>
                  <a:pt x="77420" y="9716"/>
                </a:lnTo>
                <a:lnTo>
                  <a:pt x="78545" y="9205"/>
                </a:lnTo>
                <a:lnTo>
                  <a:pt x="77216" y="9409"/>
                </a:lnTo>
                <a:lnTo>
                  <a:pt x="77216" y="9409"/>
                </a:lnTo>
                <a:lnTo>
                  <a:pt x="78341" y="8898"/>
                </a:lnTo>
                <a:lnTo>
                  <a:pt x="76500" y="8898"/>
                </a:lnTo>
                <a:lnTo>
                  <a:pt x="77011" y="8591"/>
                </a:lnTo>
                <a:lnTo>
                  <a:pt x="75886" y="9000"/>
                </a:lnTo>
                <a:lnTo>
                  <a:pt x="76398" y="8693"/>
                </a:lnTo>
                <a:lnTo>
                  <a:pt x="76091" y="8693"/>
                </a:lnTo>
                <a:lnTo>
                  <a:pt x="76807" y="8386"/>
                </a:lnTo>
                <a:lnTo>
                  <a:pt x="76807" y="8386"/>
                </a:lnTo>
                <a:lnTo>
                  <a:pt x="75580" y="8591"/>
                </a:lnTo>
                <a:lnTo>
                  <a:pt x="75580" y="8591"/>
                </a:lnTo>
                <a:lnTo>
                  <a:pt x="76500" y="8182"/>
                </a:lnTo>
                <a:lnTo>
                  <a:pt x="74761" y="7875"/>
                </a:lnTo>
                <a:lnTo>
                  <a:pt x="74761" y="7875"/>
                </a:lnTo>
                <a:lnTo>
                  <a:pt x="74864" y="8182"/>
                </a:lnTo>
                <a:lnTo>
                  <a:pt x="74045" y="8489"/>
                </a:lnTo>
                <a:lnTo>
                  <a:pt x="73739" y="8080"/>
                </a:lnTo>
                <a:lnTo>
                  <a:pt x="72511" y="8489"/>
                </a:lnTo>
                <a:lnTo>
                  <a:pt x="72818" y="8284"/>
                </a:lnTo>
                <a:lnTo>
                  <a:pt x="72716" y="8182"/>
                </a:lnTo>
                <a:lnTo>
                  <a:pt x="73125" y="7977"/>
                </a:lnTo>
                <a:lnTo>
                  <a:pt x="72614" y="8182"/>
                </a:lnTo>
                <a:lnTo>
                  <a:pt x="73534" y="7773"/>
                </a:lnTo>
                <a:lnTo>
                  <a:pt x="73227" y="6955"/>
                </a:lnTo>
                <a:close/>
                <a:moveTo>
                  <a:pt x="103500" y="0"/>
                </a:moveTo>
                <a:lnTo>
                  <a:pt x="103807" y="102"/>
                </a:lnTo>
                <a:lnTo>
                  <a:pt x="99205" y="205"/>
                </a:lnTo>
                <a:lnTo>
                  <a:pt x="101864" y="307"/>
                </a:lnTo>
                <a:lnTo>
                  <a:pt x="99614" y="409"/>
                </a:lnTo>
                <a:lnTo>
                  <a:pt x="100125" y="511"/>
                </a:lnTo>
                <a:lnTo>
                  <a:pt x="99818" y="818"/>
                </a:lnTo>
                <a:lnTo>
                  <a:pt x="97057" y="511"/>
                </a:lnTo>
                <a:lnTo>
                  <a:pt x="97057" y="818"/>
                </a:lnTo>
                <a:lnTo>
                  <a:pt x="94705" y="1023"/>
                </a:lnTo>
                <a:lnTo>
                  <a:pt x="94705" y="614"/>
                </a:lnTo>
                <a:lnTo>
                  <a:pt x="91841" y="818"/>
                </a:lnTo>
                <a:lnTo>
                  <a:pt x="92966" y="1227"/>
                </a:lnTo>
                <a:lnTo>
                  <a:pt x="90716" y="920"/>
                </a:lnTo>
                <a:lnTo>
                  <a:pt x="86625" y="1841"/>
                </a:lnTo>
                <a:lnTo>
                  <a:pt x="86932" y="2148"/>
                </a:lnTo>
                <a:lnTo>
                  <a:pt x="87955" y="2045"/>
                </a:lnTo>
                <a:lnTo>
                  <a:pt x="87955" y="2045"/>
                </a:lnTo>
                <a:lnTo>
                  <a:pt x="81818" y="3477"/>
                </a:lnTo>
                <a:lnTo>
                  <a:pt x="83148" y="3682"/>
                </a:lnTo>
                <a:lnTo>
                  <a:pt x="82841" y="3784"/>
                </a:lnTo>
                <a:lnTo>
                  <a:pt x="85091" y="3989"/>
                </a:lnTo>
                <a:lnTo>
                  <a:pt x="82023" y="4295"/>
                </a:lnTo>
                <a:lnTo>
                  <a:pt x="82125" y="4398"/>
                </a:lnTo>
                <a:lnTo>
                  <a:pt x="82125" y="4500"/>
                </a:lnTo>
                <a:lnTo>
                  <a:pt x="83557" y="4602"/>
                </a:lnTo>
                <a:lnTo>
                  <a:pt x="82534" y="4807"/>
                </a:lnTo>
                <a:lnTo>
                  <a:pt x="88568" y="5318"/>
                </a:lnTo>
                <a:lnTo>
                  <a:pt x="88568" y="5625"/>
                </a:lnTo>
                <a:lnTo>
                  <a:pt x="89489" y="6341"/>
                </a:lnTo>
                <a:lnTo>
                  <a:pt x="88670" y="6648"/>
                </a:lnTo>
                <a:lnTo>
                  <a:pt x="89386" y="6750"/>
                </a:lnTo>
                <a:lnTo>
                  <a:pt x="89182" y="7057"/>
                </a:lnTo>
                <a:lnTo>
                  <a:pt x="89386" y="7466"/>
                </a:lnTo>
                <a:lnTo>
                  <a:pt x="89386" y="7568"/>
                </a:lnTo>
                <a:lnTo>
                  <a:pt x="89591" y="7773"/>
                </a:lnTo>
                <a:lnTo>
                  <a:pt x="88977" y="7977"/>
                </a:lnTo>
                <a:lnTo>
                  <a:pt x="89080" y="8080"/>
                </a:lnTo>
                <a:lnTo>
                  <a:pt x="88773" y="8182"/>
                </a:lnTo>
                <a:lnTo>
                  <a:pt x="88773" y="8182"/>
                </a:lnTo>
                <a:lnTo>
                  <a:pt x="89386" y="8080"/>
                </a:lnTo>
                <a:lnTo>
                  <a:pt x="88568" y="8795"/>
                </a:lnTo>
                <a:lnTo>
                  <a:pt x="90102" y="8489"/>
                </a:lnTo>
                <a:lnTo>
                  <a:pt x="90102" y="8591"/>
                </a:lnTo>
                <a:lnTo>
                  <a:pt x="90205" y="8591"/>
                </a:lnTo>
                <a:lnTo>
                  <a:pt x="90205" y="8693"/>
                </a:lnTo>
                <a:lnTo>
                  <a:pt x="91023" y="8693"/>
                </a:lnTo>
                <a:lnTo>
                  <a:pt x="90000" y="9102"/>
                </a:lnTo>
                <a:lnTo>
                  <a:pt x="91227" y="9205"/>
                </a:lnTo>
                <a:lnTo>
                  <a:pt x="90716" y="9205"/>
                </a:lnTo>
                <a:lnTo>
                  <a:pt x="91023" y="9409"/>
                </a:lnTo>
                <a:lnTo>
                  <a:pt x="91227" y="9716"/>
                </a:lnTo>
                <a:lnTo>
                  <a:pt x="88875" y="9614"/>
                </a:lnTo>
                <a:lnTo>
                  <a:pt x="91330" y="10125"/>
                </a:lnTo>
                <a:lnTo>
                  <a:pt x="90511" y="10739"/>
                </a:lnTo>
                <a:lnTo>
                  <a:pt x="91023" y="10739"/>
                </a:lnTo>
                <a:lnTo>
                  <a:pt x="90511" y="10841"/>
                </a:lnTo>
                <a:lnTo>
                  <a:pt x="90205" y="11148"/>
                </a:lnTo>
                <a:lnTo>
                  <a:pt x="90511" y="11148"/>
                </a:lnTo>
                <a:lnTo>
                  <a:pt x="88568" y="11557"/>
                </a:lnTo>
                <a:lnTo>
                  <a:pt x="90102" y="11455"/>
                </a:lnTo>
                <a:lnTo>
                  <a:pt x="88057" y="12170"/>
                </a:lnTo>
                <a:lnTo>
                  <a:pt x="90102" y="11966"/>
                </a:lnTo>
                <a:lnTo>
                  <a:pt x="89898" y="12068"/>
                </a:lnTo>
                <a:lnTo>
                  <a:pt x="90205" y="12273"/>
                </a:lnTo>
                <a:lnTo>
                  <a:pt x="88261" y="12273"/>
                </a:lnTo>
                <a:lnTo>
                  <a:pt x="87955" y="12784"/>
                </a:lnTo>
                <a:lnTo>
                  <a:pt x="88773" y="12784"/>
                </a:lnTo>
                <a:lnTo>
                  <a:pt x="87648" y="13500"/>
                </a:lnTo>
                <a:lnTo>
                  <a:pt x="89489" y="12784"/>
                </a:lnTo>
                <a:lnTo>
                  <a:pt x="89489" y="12784"/>
                </a:lnTo>
                <a:lnTo>
                  <a:pt x="87750" y="13602"/>
                </a:lnTo>
                <a:lnTo>
                  <a:pt x="87852" y="13602"/>
                </a:lnTo>
                <a:lnTo>
                  <a:pt x="87750" y="14011"/>
                </a:lnTo>
                <a:lnTo>
                  <a:pt x="89182" y="13807"/>
                </a:lnTo>
                <a:lnTo>
                  <a:pt x="88261" y="14114"/>
                </a:lnTo>
                <a:lnTo>
                  <a:pt x="88057" y="15239"/>
                </a:lnTo>
                <a:lnTo>
                  <a:pt x="88773" y="14727"/>
                </a:lnTo>
                <a:lnTo>
                  <a:pt x="89080" y="14318"/>
                </a:lnTo>
                <a:lnTo>
                  <a:pt x="89489" y="15034"/>
                </a:lnTo>
                <a:lnTo>
                  <a:pt x="88466" y="15034"/>
                </a:lnTo>
                <a:lnTo>
                  <a:pt x="88364" y="15341"/>
                </a:lnTo>
                <a:lnTo>
                  <a:pt x="89080" y="15136"/>
                </a:lnTo>
                <a:lnTo>
                  <a:pt x="88977" y="15239"/>
                </a:lnTo>
                <a:lnTo>
                  <a:pt x="89182" y="15239"/>
                </a:lnTo>
                <a:lnTo>
                  <a:pt x="88261" y="15443"/>
                </a:lnTo>
                <a:lnTo>
                  <a:pt x="88568" y="16466"/>
                </a:lnTo>
                <a:lnTo>
                  <a:pt x="89080" y="16261"/>
                </a:lnTo>
                <a:lnTo>
                  <a:pt x="88568" y="16773"/>
                </a:lnTo>
                <a:lnTo>
                  <a:pt x="89386" y="17182"/>
                </a:lnTo>
                <a:lnTo>
                  <a:pt x="88977" y="17591"/>
                </a:lnTo>
                <a:lnTo>
                  <a:pt x="89386" y="18205"/>
                </a:lnTo>
                <a:lnTo>
                  <a:pt x="89795" y="18205"/>
                </a:lnTo>
                <a:lnTo>
                  <a:pt x="89386" y="18409"/>
                </a:lnTo>
                <a:lnTo>
                  <a:pt x="89795" y="18409"/>
                </a:lnTo>
                <a:lnTo>
                  <a:pt x="89795" y="18307"/>
                </a:lnTo>
                <a:lnTo>
                  <a:pt x="91227" y="18000"/>
                </a:lnTo>
                <a:lnTo>
                  <a:pt x="91023" y="18614"/>
                </a:lnTo>
                <a:lnTo>
                  <a:pt x="91943" y="18511"/>
                </a:lnTo>
                <a:lnTo>
                  <a:pt x="91943" y="18511"/>
                </a:lnTo>
                <a:lnTo>
                  <a:pt x="91330" y="18920"/>
                </a:lnTo>
                <a:lnTo>
                  <a:pt x="91330" y="18920"/>
                </a:lnTo>
                <a:lnTo>
                  <a:pt x="92148" y="18818"/>
                </a:lnTo>
                <a:lnTo>
                  <a:pt x="92148" y="19227"/>
                </a:lnTo>
                <a:lnTo>
                  <a:pt x="92455" y="19227"/>
                </a:lnTo>
                <a:lnTo>
                  <a:pt x="92250" y="19125"/>
                </a:lnTo>
                <a:lnTo>
                  <a:pt x="92966" y="18920"/>
                </a:lnTo>
                <a:lnTo>
                  <a:pt x="92455" y="18614"/>
                </a:lnTo>
                <a:lnTo>
                  <a:pt x="93375" y="18409"/>
                </a:lnTo>
                <a:lnTo>
                  <a:pt x="93989" y="17591"/>
                </a:lnTo>
                <a:lnTo>
                  <a:pt x="93784" y="17489"/>
                </a:lnTo>
                <a:lnTo>
                  <a:pt x="94091" y="17386"/>
                </a:lnTo>
                <a:lnTo>
                  <a:pt x="94295" y="16670"/>
                </a:lnTo>
                <a:lnTo>
                  <a:pt x="93784" y="16568"/>
                </a:lnTo>
                <a:lnTo>
                  <a:pt x="94807" y="16364"/>
                </a:lnTo>
                <a:lnTo>
                  <a:pt x="94500" y="16159"/>
                </a:lnTo>
                <a:lnTo>
                  <a:pt x="95830" y="15648"/>
                </a:lnTo>
                <a:lnTo>
                  <a:pt x="95830" y="15239"/>
                </a:lnTo>
                <a:lnTo>
                  <a:pt x="95216" y="15136"/>
                </a:lnTo>
                <a:lnTo>
                  <a:pt x="96136" y="15034"/>
                </a:lnTo>
                <a:lnTo>
                  <a:pt x="95830" y="14625"/>
                </a:lnTo>
                <a:lnTo>
                  <a:pt x="96955" y="14216"/>
                </a:lnTo>
                <a:lnTo>
                  <a:pt x="96545" y="14011"/>
                </a:lnTo>
                <a:lnTo>
                  <a:pt x="98489" y="13398"/>
                </a:lnTo>
                <a:lnTo>
                  <a:pt x="98182" y="13295"/>
                </a:lnTo>
                <a:lnTo>
                  <a:pt x="98795" y="13295"/>
                </a:lnTo>
                <a:lnTo>
                  <a:pt x="98386" y="13909"/>
                </a:lnTo>
                <a:lnTo>
                  <a:pt x="99205" y="13602"/>
                </a:lnTo>
                <a:lnTo>
                  <a:pt x="99307" y="13705"/>
                </a:lnTo>
                <a:lnTo>
                  <a:pt x="102580" y="11659"/>
                </a:lnTo>
                <a:lnTo>
                  <a:pt x="102682" y="11455"/>
                </a:lnTo>
                <a:lnTo>
                  <a:pt x="109125" y="10227"/>
                </a:lnTo>
                <a:lnTo>
                  <a:pt x="109023" y="10227"/>
                </a:lnTo>
                <a:lnTo>
                  <a:pt x="109636" y="10023"/>
                </a:lnTo>
                <a:lnTo>
                  <a:pt x="106159" y="10023"/>
                </a:lnTo>
                <a:lnTo>
                  <a:pt x="106977" y="9716"/>
                </a:lnTo>
                <a:lnTo>
                  <a:pt x="105239" y="9716"/>
                </a:lnTo>
                <a:lnTo>
                  <a:pt x="105852" y="9205"/>
                </a:lnTo>
                <a:lnTo>
                  <a:pt x="107386" y="9205"/>
                </a:lnTo>
                <a:lnTo>
                  <a:pt x="106773" y="8693"/>
                </a:lnTo>
                <a:lnTo>
                  <a:pt x="108409" y="9102"/>
                </a:lnTo>
                <a:lnTo>
                  <a:pt x="109023" y="9716"/>
                </a:lnTo>
                <a:lnTo>
                  <a:pt x="109636" y="9307"/>
                </a:lnTo>
                <a:lnTo>
                  <a:pt x="109636" y="9716"/>
                </a:lnTo>
                <a:lnTo>
                  <a:pt x="110148" y="9307"/>
                </a:lnTo>
                <a:lnTo>
                  <a:pt x="110148" y="8795"/>
                </a:lnTo>
                <a:lnTo>
                  <a:pt x="109739" y="9000"/>
                </a:lnTo>
                <a:lnTo>
                  <a:pt x="110148" y="8591"/>
                </a:lnTo>
                <a:lnTo>
                  <a:pt x="108205" y="8080"/>
                </a:lnTo>
                <a:lnTo>
                  <a:pt x="108511" y="7977"/>
                </a:lnTo>
                <a:lnTo>
                  <a:pt x="108307" y="7670"/>
                </a:lnTo>
                <a:lnTo>
                  <a:pt x="107284" y="7773"/>
                </a:lnTo>
                <a:lnTo>
                  <a:pt x="107284" y="7773"/>
                </a:lnTo>
                <a:lnTo>
                  <a:pt x="108211" y="7587"/>
                </a:lnTo>
                <a:lnTo>
                  <a:pt x="108211" y="7587"/>
                </a:lnTo>
                <a:lnTo>
                  <a:pt x="106875" y="7466"/>
                </a:lnTo>
                <a:lnTo>
                  <a:pt x="107489" y="7364"/>
                </a:lnTo>
                <a:lnTo>
                  <a:pt x="107080" y="7159"/>
                </a:lnTo>
                <a:lnTo>
                  <a:pt x="108716" y="7159"/>
                </a:lnTo>
                <a:lnTo>
                  <a:pt x="108307" y="6852"/>
                </a:lnTo>
                <a:lnTo>
                  <a:pt x="111375" y="7159"/>
                </a:lnTo>
                <a:lnTo>
                  <a:pt x="111068" y="6750"/>
                </a:lnTo>
                <a:lnTo>
                  <a:pt x="110352" y="6750"/>
                </a:lnTo>
                <a:lnTo>
                  <a:pt x="110352" y="6545"/>
                </a:lnTo>
                <a:lnTo>
                  <a:pt x="110659" y="6239"/>
                </a:lnTo>
                <a:lnTo>
                  <a:pt x="110557" y="6545"/>
                </a:lnTo>
                <a:lnTo>
                  <a:pt x="112295" y="6443"/>
                </a:lnTo>
                <a:lnTo>
                  <a:pt x="111989" y="6034"/>
                </a:lnTo>
                <a:lnTo>
                  <a:pt x="111273" y="6239"/>
                </a:lnTo>
                <a:lnTo>
                  <a:pt x="111273" y="5830"/>
                </a:lnTo>
                <a:lnTo>
                  <a:pt x="110557" y="5830"/>
                </a:lnTo>
                <a:lnTo>
                  <a:pt x="111784" y="5727"/>
                </a:lnTo>
                <a:lnTo>
                  <a:pt x="112091" y="5830"/>
                </a:lnTo>
                <a:lnTo>
                  <a:pt x="112193" y="5011"/>
                </a:lnTo>
                <a:lnTo>
                  <a:pt x="111375" y="4909"/>
                </a:lnTo>
                <a:lnTo>
                  <a:pt x="111068" y="4705"/>
                </a:lnTo>
                <a:lnTo>
                  <a:pt x="110659" y="4602"/>
                </a:lnTo>
                <a:lnTo>
                  <a:pt x="113011" y="4500"/>
                </a:lnTo>
                <a:lnTo>
                  <a:pt x="113216" y="4091"/>
                </a:lnTo>
                <a:lnTo>
                  <a:pt x="111989" y="3886"/>
                </a:lnTo>
                <a:lnTo>
                  <a:pt x="112807" y="3886"/>
                </a:lnTo>
                <a:lnTo>
                  <a:pt x="111580" y="3784"/>
                </a:lnTo>
                <a:lnTo>
                  <a:pt x="112091" y="3170"/>
                </a:lnTo>
                <a:lnTo>
                  <a:pt x="111989" y="3068"/>
                </a:lnTo>
                <a:lnTo>
                  <a:pt x="113114" y="2557"/>
                </a:lnTo>
                <a:lnTo>
                  <a:pt x="112909" y="2352"/>
                </a:lnTo>
                <a:lnTo>
                  <a:pt x="113216" y="1943"/>
                </a:lnTo>
                <a:lnTo>
                  <a:pt x="115261" y="1841"/>
                </a:lnTo>
                <a:lnTo>
                  <a:pt x="114750" y="1739"/>
                </a:lnTo>
                <a:lnTo>
                  <a:pt x="116284" y="1534"/>
                </a:lnTo>
                <a:lnTo>
                  <a:pt x="116080" y="1432"/>
                </a:lnTo>
                <a:lnTo>
                  <a:pt x="117818" y="1125"/>
                </a:lnTo>
                <a:lnTo>
                  <a:pt x="111273" y="1636"/>
                </a:lnTo>
                <a:lnTo>
                  <a:pt x="111273" y="1636"/>
                </a:lnTo>
                <a:lnTo>
                  <a:pt x="112398" y="1125"/>
                </a:lnTo>
                <a:lnTo>
                  <a:pt x="107898" y="818"/>
                </a:lnTo>
                <a:lnTo>
                  <a:pt x="112500" y="409"/>
                </a:lnTo>
                <a:lnTo>
                  <a:pt x="106977" y="205"/>
                </a:lnTo>
                <a:lnTo>
                  <a:pt x="110352" y="0"/>
                </a:lnTo>
                <a:close/>
                <a:moveTo>
                  <a:pt x="5114" y="22807"/>
                </a:moveTo>
                <a:lnTo>
                  <a:pt x="5069" y="22823"/>
                </a:lnTo>
                <a:lnTo>
                  <a:pt x="5069" y="22823"/>
                </a:lnTo>
                <a:lnTo>
                  <a:pt x="5011" y="22909"/>
                </a:lnTo>
                <a:lnTo>
                  <a:pt x="5114" y="22807"/>
                </a:lnTo>
                <a:close/>
                <a:moveTo>
                  <a:pt x="133057" y="23011"/>
                </a:moveTo>
                <a:lnTo>
                  <a:pt x="132955" y="23216"/>
                </a:lnTo>
                <a:lnTo>
                  <a:pt x="132443" y="23216"/>
                </a:lnTo>
                <a:lnTo>
                  <a:pt x="132955" y="23727"/>
                </a:lnTo>
                <a:lnTo>
                  <a:pt x="133261" y="23727"/>
                </a:lnTo>
                <a:lnTo>
                  <a:pt x="133568" y="23216"/>
                </a:lnTo>
                <a:lnTo>
                  <a:pt x="133057" y="23011"/>
                </a:lnTo>
                <a:close/>
                <a:moveTo>
                  <a:pt x="1125" y="23625"/>
                </a:moveTo>
                <a:lnTo>
                  <a:pt x="102" y="24034"/>
                </a:lnTo>
                <a:lnTo>
                  <a:pt x="1120" y="23634"/>
                </a:lnTo>
                <a:lnTo>
                  <a:pt x="1120" y="23634"/>
                </a:lnTo>
                <a:lnTo>
                  <a:pt x="1125" y="23625"/>
                </a:lnTo>
                <a:close/>
                <a:moveTo>
                  <a:pt x="102" y="24034"/>
                </a:moveTo>
                <a:lnTo>
                  <a:pt x="102" y="24034"/>
                </a:lnTo>
                <a:lnTo>
                  <a:pt x="102" y="24034"/>
                </a:lnTo>
                <a:close/>
                <a:moveTo>
                  <a:pt x="138170" y="24136"/>
                </a:moveTo>
                <a:lnTo>
                  <a:pt x="138375" y="24239"/>
                </a:lnTo>
                <a:lnTo>
                  <a:pt x="138477" y="24239"/>
                </a:lnTo>
                <a:lnTo>
                  <a:pt x="138170" y="24136"/>
                </a:lnTo>
                <a:close/>
                <a:moveTo>
                  <a:pt x="118534" y="23523"/>
                </a:moveTo>
                <a:lnTo>
                  <a:pt x="118636" y="23625"/>
                </a:lnTo>
                <a:lnTo>
                  <a:pt x="118330" y="23932"/>
                </a:lnTo>
                <a:lnTo>
                  <a:pt x="118330" y="23727"/>
                </a:lnTo>
                <a:lnTo>
                  <a:pt x="117818" y="23830"/>
                </a:lnTo>
                <a:lnTo>
                  <a:pt x="117511" y="24239"/>
                </a:lnTo>
                <a:lnTo>
                  <a:pt x="117920" y="24239"/>
                </a:lnTo>
                <a:lnTo>
                  <a:pt x="117614" y="24648"/>
                </a:lnTo>
                <a:lnTo>
                  <a:pt x="116489" y="24750"/>
                </a:lnTo>
                <a:lnTo>
                  <a:pt x="116591" y="24852"/>
                </a:lnTo>
                <a:lnTo>
                  <a:pt x="116591" y="25057"/>
                </a:lnTo>
                <a:lnTo>
                  <a:pt x="116795" y="24955"/>
                </a:lnTo>
                <a:lnTo>
                  <a:pt x="116693" y="25261"/>
                </a:lnTo>
                <a:lnTo>
                  <a:pt x="116386" y="25364"/>
                </a:lnTo>
                <a:lnTo>
                  <a:pt x="116386" y="25466"/>
                </a:lnTo>
                <a:lnTo>
                  <a:pt x="116591" y="25466"/>
                </a:lnTo>
                <a:lnTo>
                  <a:pt x="116591" y="25568"/>
                </a:lnTo>
                <a:lnTo>
                  <a:pt x="117307" y="25670"/>
                </a:lnTo>
                <a:lnTo>
                  <a:pt x="116489" y="26284"/>
                </a:lnTo>
                <a:lnTo>
                  <a:pt x="116489" y="26284"/>
                </a:lnTo>
                <a:lnTo>
                  <a:pt x="117409" y="26182"/>
                </a:lnTo>
                <a:lnTo>
                  <a:pt x="116489" y="26489"/>
                </a:lnTo>
                <a:lnTo>
                  <a:pt x="116591" y="26591"/>
                </a:lnTo>
                <a:lnTo>
                  <a:pt x="116080" y="26693"/>
                </a:lnTo>
                <a:lnTo>
                  <a:pt x="116489" y="26693"/>
                </a:lnTo>
                <a:lnTo>
                  <a:pt x="116080" y="27000"/>
                </a:lnTo>
                <a:lnTo>
                  <a:pt x="116693" y="27000"/>
                </a:lnTo>
                <a:lnTo>
                  <a:pt x="116284" y="27205"/>
                </a:lnTo>
                <a:lnTo>
                  <a:pt x="116284" y="27205"/>
                </a:lnTo>
                <a:lnTo>
                  <a:pt x="116693" y="27102"/>
                </a:lnTo>
                <a:lnTo>
                  <a:pt x="116489" y="27307"/>
                </a:lnTo>
                <a:lnTo>
                  <a:pt x="119250" y="26591"/>
                </a:lnTo>
                <a:lnTo>
                  <a:pt x="119148" y="26489"/>
                </a:lnTo>
                <a:lnTo>
                  <a:pt x="119455" y="24852"/>
                </a:lnTo>
                <a:lnTo>
                  <a:pt x="119352" y="24750"/>
                </a:lnTo>
                <a:lnTo>
                  <a:pt x="119966" y="24545"/>
                </a:lnTo>
                <a:lnTo>
                  <a:pt x="119864" y="24341"/>
                </a:lnTo>
                <a:lnTo>
                  <a:pt x="119659" y="24239"/>
                </a:lnTo>
                <a:lnTo>
                  <a:pt x="119455" y="23727"/>
                </a:lnTo>
                <a:lnTo>
                  <a:pt x="118636" y="23830"/>
                </a:lnTo>
                <a:lnTo>
                  <a:pt x="118841" y="23625"/>
                </a:lnTo>
                <a:lnTo>
                  <a:pt x="118534" y="23523"/>
                </a:lnTo>
                <a:close/>
                <a:moveTo>
                  <a:pt x="121398" y="20455"/>
                </a:moveTo>
                <a:lnTo>
                  <a:pt x="120477" y="20761"/>
                </a:lnTo>
                <a:lnTo>
                  <a:pt x="119966" y="21682"/>
                </a:lnTo>
                <a:lnTo>
                  <a:pt x="119761" y="22091"/>
                </a:lnTo>
                <a:lnTo>
                  <a:pt x="119864" y="22091"/>
                </a:lnTo>
                <a:lnTo>
                  <a:pt x="119557" y="22295"/>
                </a:lnTo>
                <a:lnTo>
                  <a:pt x="120273" y="22193"/>
                </a:lnTo>
                <a:lnTo>
                  <a:pt x="119966" y="23523"/>
                </a:lnTo>
                <a:lnTo>
                  <a:pt x="120170" y="23011"/>
                </a:lnTo>
                <a:lnTo>
                  <a:pt x="120580" y="22807"/>
                </a:lnTo>
                <a:lnTo>
                  <a:pt x="120682" y="23011"/>
                </a:lnTo>
                <a:lnTo>
                  <a:pt x="120375" y="24239"/>
                </a:lnTo>
                <a:lnTo>
                  <a:pt x="121807" y="23932"/>
                </a:lnTo>
                <a:lnTo>
                  <a:pt x="122011" y="25568"/>
                </a:lnTo>
                <a:lnTo>
                  <a:pt x="120580" y="26080"/>
                </a:lnTo>
                <a:lnTo>
                  <a:pt x="120580" y="26080"/>
                </a:lnTo>
                <a:lnTo>
                  <a:pt x="120989" y="25977"/>
                </a:lnTo>
                <a:lnTo>
                  <a:pt x="121091" y="26284"/>
                </a:lnTo>
                <a:lnTo>
                  <a:pt x="120068" y="27000"/>
                </a:lnTo>
                <a:lnTo>
                  <a:pt x="120989" y="27205"/>
                </a:lnTo>
                <a:lnTo>
                  <a:pt x="120886" y="27307"/>
                </a:lnTo>
                <a:lnTo>
                  <a:pt x="121602" y="27409"/>
                </a:lnTo>
                <a:lnTo>
                  <a:pt x="122216" y="27102"/>
                </a:lnTo>
                <a:lnTo>
                  <a:pt x="121602" y="27614"/>
                </a:lnTo>
                <a:lnTo>
                  <a:pt x="120989" y="27614"/>
                </a:lnTo>
                <a:lnTo>
                  <a:pt x="119761" y="28739"/>
                </a:lnTo>
                <a:lnTo>
                  <a:pt x="120068" y="28841"/>
                </a:lnTo>
                <a:lnTo>
                  <a:pt x="120375" y="28534"/>
                </a:lnTo>
                <a:lnTo>
                  <a:pt x="121091" y="28534"/>
                </a:lnTo>
                <a:lnTo>
                  <a:pt x="121807" y="28125"/>
                </a:lnTo>
                <a:lnTo>
                  <a:pt x="122625" y="28227"/>
                </a:lnTo>
                <a:lnTo>
                  <a:pt x="122523" y="28125"/>
                </a:lnTo>
                <a:lnTo>
                  <a:pt x="123136" y="28023"/>
                </a:lnTo>
                <a:lnTo>
                  <a:pt x="123034" y="27920"/>
                </a:lnTo>
                <a:lnTo>
                  <a:pt x="124773" y="27920"/>
                </a:lnTo>
                <a:lnTo>
                  <a:pt x="125182" y="27409"/>
                </a:lnTo>
                <a:lnTo>
                  <a:pt x="124466" y="27409"/>
                </a:lnTo>
                <a:lnTo>
                  <a:pt x="125080" y="26898"/>
                </a:lnTo>
                <a:lnTo>
                  <a:pt x="125284" y="25977"/>
                </a:lnTo>
                <a:lnTo>
                  <a:pt x="124159" y="25977"/>
                </a:lnTo>
                <a:lnTo>
                  <a:pt x="123648" y="25159"/>
                </a:lnTo>
                <a:lnTo>
                  <a:pt x="124261" y="25261"/>
                </a:lnTo>
                <a:lnTo>
                  <a:pt x="124261" y="25261"/>
                </a:lnTo>
                <a:lnTo>
                  <a:pt x="124057" y="24750"/>
                </a:lnTo>
                <a:lnTo>
                  <a:pt x="123239" y="24239"/>
                </a:lnTo>
                <a:lnTo>
                  <a:pt x="122932" y="23420"/>
                </a:lnTo>
                <a:lnTo>
                  <a:pt x="121295" y="22807"/>
                </a:lnTo>
                <a:lnTo>
                  <a:pt x="122011" y="22705"/>
                </a:lnTo>
                <a:lnTo>
                  <a:pt x="121705" y="22602"/>
                </a:lnTo>
                <a:lnTo>
                  <a:pt x="122318" y="22295"/>
                </a:lnTo>
                <a:lnTo>
                  <a:pt x="122830" y="21580"/>
                </a:lnTo>
                <a:lnTo>
                  <a:pt x="121091" y="21375"/>
                </a:lnTo>
                <a:lnTo>
                  <a:pt x="121295" y="21170"/>
                </a:lnTo>
                <a:lnTo>
                  <a:pt x="121193" y="21170"/>
                </a:lnTo>
                <a:lnTo>
                  <a:pt x="121807" y="20659"/>
                </a:lnTo>
                <a:lnTo>
                  <a:pt x="121398" y="20455"/>
                </a:lnTo>
                <a:close/>
                <a:moveTo>
                  <a:pt x="23830" y="27920"/>
                </a:moveTo>
                <a:lnTo>
                  <a:pt x="23523" y="28330"/>
                </a:lnTo>
                <a:lnTo>
                  <a:pt x="24034" y="28227"/>
                </a:lnTo>
                <a:lnTo>
                  <a:pt x="23932" y="28432"/>
                </a:lnTo>
                <a:lnTo>
                  <a:pt x="23523" y="28534"/>
                </a:lnTo>
                <a:lnTo>
                  <a:pt x="23625" y="28534"/>
                </a:lnTo>
                <a:lnTo>
                  <a:pt x="23420" y="28739"/>
                </a:lnTo>
                <a:lnTo>
                  <a:pt x="23830" y="28739"/>
                </a:lnTo>
                <a:lnTo>
                  <a:pt x="23932" y="28636"/>
                </a:lnTo>
                <a:lnTo>
                  <a:pt x="24034" y="28943"/>
                </a:lnTo>
                <a:lnTo>
                  <a:pt x="24443" y="29148"/>
                </a:lnTo>
                <a:lnTo>
                  <a:pt x="24034" y="29455"/>
                </a:lnTo>
                <a:lnTo>
                  <a:pt x="24443" y="29455"/>
                </a:lnTo>
                <a:lnTo>
                  <a:pt x="24341" y="29557"/>
                </a:lnTo>
                <a:lnTo>
                  <a:pt x="24545" y="29659"/>
                </a:lnTo>
                <a:lnTo>
                  <a:pt x="24341" y="29761"/>
                </a:lnTo>
                <a:lnTo>
                  <a:pt x="25261" y="29557"/>
                </a:lnTo>
                <a:lnTo>
                  <a:pt x="25057" y="30273"/>
                </a:lnTo>
                <a:lnTo>
                  <a:pt x="25057" y="30273"/>
                </a:lnTo>
                <a:lnTo>
                  <a:pt x="25875" y="30170"/>
                </a:lnTo>
                <a:lnTo>
                  <a:pt x="25466" y="28534"/>
                </a:lnTo>
                <a:lnTo>
                  <a:pt x="23830" y="27920"/>
                </a:lnTo>
                <a:close/>
                <a:moveTo>
                  <a:pt x="25875" y="30170"/>
                </a:moveTo>
                <a:lnTo>
                  <a:pt x="25875" y="30273"/>
                </a:lnTo>
                <a:lnTo>
                  <a:pt x="25977" y="30170"/>
                </a:lnTo>
                <a:close/>
                <a:moveTo>
                  <a:pt x="72102" y="30989"/>
                </a:moveTo>
                <a:lnTo>
                  <a:pt x="72146" y="31003"/>
                </a:lnTo>
                <a:lnTo>
                  <a:pt x="72146" y="31003"/>
                </a:lnTo>
                <a:lnTo>
                  <a:pt x="72205" y="30989"/>
                </a:lnTo>
                <a:close/>
                <a:moveTo>
                  <a:pt x="25568" y="31398"/>
                </a:moveTo>
                <a:lnTo>
                  <a:pt x="25364" y="31500"/>
                </a:lnTo>
                <a:lnTo>
                  <a:pt x="25364" y="31500"/>
                </a:lnTo>
                <a:lnTo>
                  <a:pt x="25466" y="31398"/>
                </a:lnTo>
                <a:close/>
                <a:moveTo>
                  <a:pt x="80386" y="31500"/>
                </a:moveTo>
                <a:lnTo>
                  <a:pt x="80386" y="31500"/>
                </a:lnTo>
                <a:lnTo>
                  <a:pt x="80386" y="31500"/>
                </a:lnTo>
                <a:close/>
                <a:moveTo>
                  <a:pt x="80693" y="27307"/>
                </a:moveTo>
                <a:lnTo>
                  <a:pt x="80182" y="27409"/>
                </a:lnTo>
                <a:lnTo>
                  <a:pt x="78136" y="29864"/>
                </a:lnTo>
                <a:lnTo>
                  <a:pt x="77625" y="29966"/>
                </a:lnTo>
                <a:lnTo>
                  <a:pt x="77318" y="30170"/>
                </a:lnTo>
                <a:lnTo>
                  <a:pt x="77420" y="30068"/>
                </a:lnTo>
                <a:lnTo>
                  <a:pt x="77011" y="30273"/>
                </a:lnTo>
                <a:lnTo>
                  <a:pt x="77727" y="30273"/>
                </a:lnTo>
                <a:lnTo>
                  <a:pt x="76705" y="30989"/>
                </a:lnTo>
                <a:lnTo>
                  <a:pt x="79466" y="30989"/>
                </a:lnTo>
                <a:lnTo>
                  <a:pt x="79159" y="31295"/>
                </a:lnTo>
                <a:lnTo>
                  <a:pt x="80284" y="31193"/>
                </a:lnTo>
                <a:lnTo>
                  <a:pt x="79261" y="32011"/>
                </a:lnTo>
                <a:lnTo>
                  <a:pt x="80489" y="31295"/>
                </a:lnTo>
                <a:lnTo>
                  <a:pt x="80386" y="31500"/>
                </a:lnTo>
                <a:lnTo>
                  <a:pt x="80795" y="30989"/>
                </a:lnTo>
                <a:lnTo>
                  <a:pt x="81000" y="31398"/>
                </a:lnTo>
                <a:lnTo>
                  <a:pt x="80591" y="32011"/>
                </a:lnTo>
                <a:lnTo>
                  <a:pt x="81102" y="31705"/>
                </a:lnTo>
                <a:lnTo>
                  <a:pt x="81000" y="32216"/>
                </a:lnTo>
                <a:lnTo>
                  <a:pt x="81000" y="32216"/>
                </a:lnTo>
                <a:lnTo>
                  <a:pt x="81409" y="32114"/>
                </a:lnTo>
                <a:lnTo>
                  <a:pt x="81920" y="31091"/>
                </a:lnTo>
                <a:lnTo>
                  <a:pt x="81511" y="31398"/>
                </a:lnTo>
                <a:lnTo>
                  <a:pt x="81920" y="30682"/>
                </a:lnTo>
                <a:lnTo>
                  <a:pt x="81205" y="31193"/>
                </a:lnTo>
                <a:lnTo>
                  <a:pt x="81205" y="31193"/>
                </a:lnTo>
                <a:lnTo>
                  <a:pt x="81307" y="30784"/>
                </a:lnTo>
                <a:lnTo>
                  <a:pt x="81102" y="30784"/>
                </a:lnTo>
                <a:lnTo>
                  <a:pt x="81920" y="30170"/>
                </a:lnTo>
                <a:lnTo>
                  <a:pt x="81920" y="30170"/>
                </a:lnTo>
                <a:lnTo>
                  <a:pt x="81000" y="30477"/>
                </a:lnTo>
                <a:lnTo>
                  <a:pt x="81409" y="30170"/>
                </a:lnTo>
                <a:lnTo>
                  <a:pt x="81205" y="30068"/>
                </a:lnTo>
                <a:lnTo>
                  <a:pt x="81307" y="29966"/>
                </a:lnTo>
                <a:lnTo>
                  <a:pt x="81102" y="30068"/>
                </a:lnTo>
                <a:lnTo>
                  <a:pt x="81716" y="29557"/>
                </a:lnTo>
                <a:lnTo>
                  <a:pt x="81000" y="29455"/>
                </a:lnTo>
                <a:lnTo>
                  <a:pt x="81102" y="29250"/>
                </a:lnTo>
                <a:lnTo>
                  <a:pt x="80284" y="29761"/>
                </a:lnTo>
                <a:lnTo>
                  <a:pt x="80489" y="29250"/>
                </a:lnTo>
                <a:lnTo>
                  <a:pt x="80489" y="29250"/>
                </a:lnTo>
                <a:lnTo>
                  <a:pt x="80284" y="29455"/>
                </a:lnTo>
                <a:lnTo>
                  <a:pt x="80386" y="29352"/>
                </a:lnTo>
                <a:lnTo>
                  <a:pt x="79773" y="29352"/>
                </a:lnTo>
                <a:lnTo>
                  <a:pt x="79977" y="29148"/>
                </a:lnTo>
                <a:lnTo>
                  <a:pt x="79773" y="29250"/>
                </a:lnTo>
                <a:lnTo>
                  <a:pt x="80386" y="28841"/>
                </a:lnTo>
                <a:lnTo>
                  <a:pt x="79261" y="29250"/>
                </a:lnTo>
                <a:lnTo>
                  <a:pt x="80489" y="27716"/>
                </a:lnTo>
                <a:lnTo>
                  <a:pt x="80591" y="27511"/>
                </a:lnTo>
                <a:lnTo>
                  <a:pt x="80898" y="27307"/>
                </a:lnTo>
                <a:close/>
                <a:moveTo>
                  <a:pt x="239523" y="32216"/>
                </a:moveTo>
                <a:lnTo>
                  <a:pt x="240239" y="32830"/>
                </a:lnTo>
                <a:lnTo>
                  <a:pt x="239727" y="32318"/>
                </a:lnTo>
                <a:lnTo>
                  <a:pt x="239523" y="32216"/>
                </a:lnTo>
                <a:close/>
                <a:moveTo>
                  <a:pt x="232875" y="24443"/>
                </a:moveTo>
                <a:lnTo>
                  <a:pt x="232773" y="24648"/>
                </a:lnTo>
                <a:lnTo>
                  <a:pt x="233591" y="25159"/>
                </a:lnTo>
                <a:lnTo>
                  <a:pt x="233489" y="25261"/>
                </a:lnTo>
                <a:lnTo>
                  <a:pt x="233386" y="25364"/>
                </a:lnTo>
                <a:lnTo>
                  <a:pt x="234511" y="27102"/>
                </a:lnTo>
                <a:lnTo>
                  <a:pt x="239216" y="32932"/>
                </a:lnTo>
                <a:lnTo>
                  <a:pt x="239114" y="32114"/>
                </a:lnTo>
                <a:lnTo>
                  <a:pt x="239523" y="32216"/>
                </a:lnTo>
                <a:lnTo>
                  <a:pt x="239523" y="32216"/>
                </a:lnTo>
                <a:lnTo>
                  <a:pt x="238193" y="31091"/>
                </a:lnTo>
                <a:lnTo>
                  <a:pt x="237784" y="29557"/>
                </a:lnTo>
                <a:lnTo>
                  <a:pt x="239318" y="30170"/>
                </a:lnTo>
                <a:lnTo>
                  <a:pt x="232875" y="24443"/>
                </a:lnTo>
                <a:close/>
                <a:moveTo>
                  <a:pt x="244841" y="33341"/>
                </a:moveTo>
                <a:lnTo>
                  <a:pt x="244330" y="33443"/>
                </a:lnTo>
                <a:lnTo>
                  <a:pt x="244432" y="33648"/>
                </a:lnTo>
                <a:lnTo>
                  <a:pt x="244125" y="34364"/>
                </a:lnTo>
                <a:lnTo>
                  <a:pt x="244125" y="34466"/>
                </a:lnTo>
                <a:lnTo>
                  <a:pt x="244330" y="33955"/>
                </a:lnTo>
                <a:lnTo>
                  <a:pt x="245045" y="33545"/>
                </a:lnTo>
                <a:lnTo>
                  <a:pt x="244841" y="33341"/>
                </a:lnTo>
                <a:close/>
                <a:moveTo>
                  <a:pt x="243409" y="34466"/>
                </a:moveTo>
                <a:lnTo>
                  <a:pt x="243409" y="35080"/>
                </a:lnTo>
                <a:lnTo>
                  <a:pt x="243614" y="35284"/>
                </a:lnTo>
                <a:lnTo>
                  <a:pt x="243920" y="34466"/>
                </a:lnTo>
                <a:close/>
                <a:moveTo>
                  <a:pt x="54102" y="29864"/>
                </a:moveTo>
                <a:lnTo>
                  <a:pt x="56352" y="30886"/>
                </a:lnTo>
                <a:lnTo>
                  <a:pt x="56045" y="31193"/>
                </a:lnTo>
                <a:lnTo>
                  <a:pt x="56250" y="31602"/>
                </a:lnTo>
                <a:lnTo>
                  <a:pt x="56045" y="31807"/>
                </a:lnTo>
                <a:lnTo>
                  <a:pt x="56250" y="32011"/>
                </a:lnTo>
                <a:lnTo>
                  <a:pt x="56045" y="32114"/>
                </a:lnTo>
                <a:lnTo>
                  <a:pt x="56148" y="32114"/>
                </a:lnTo>
                <a:lnTo>
                  <a:pt x="55943" y="32318"/>
                </a:lnTo>
                <a:lnTo>
                  <a:pt x="58193" y="32727"/>
                </a:lnTo>
                <a:lnTo>
                  <a:pt x="58091" y="32830"/>
                </a:lnTo>
                <a:lnTo>
                  <a:pt x="58500" y="32830"/>
                </a:lnTo>
                <a:lnTo>
                  <a:pt x="58500" y="32932"/>
                </a:lnTo>
                <a:lnTo>
                  <a:pt x="58909" y="33239"/>
                </a:lnTo>
                <a:lnTo>
                  <a:pt x="59114" y="34057"/>
                </a:lnTo>
                <a:lnTo>
                  <a:pt x="59216" y="34057"/>
                </a:lnTo>
                <a:lnTo>
                  <a:pt x="59216" y="34159"/>
                </a:lnTo>
                <a:lnTo>
                  <a:pt x="59011" y="34057"/>
                </a:lnTo>
                <a:lnTo>
                  <a:pt x="58807" y="34364"/>
                </a:lnTo>
                <a:lnTo>
                  <a:pt x="58091" y="34261"/>
                </a:lnTo>
                <a:lnTo>
                  <a:pt x="57989" y="34159"/>
                </a:lnTo>
                <a:lnTo>
                  <a:pt x="58193" y="33955"/>
                </a:lnTo>
                <a:lnTo>
                  <a:pt x="58091" y="33955"/>
                </a:lnTo>
                <a:lnTo>
                  <a:pt x="58091" y="33648"/>
                </a:lnTo>
                <a:lnTo>
                  <a:pt x="57682" y="33648"/>
                </a:lnTo>
                <a:lnTo>
                  <a:pt x="56250" y="35898"/>
                </a:lnTo>
                <a:lnTo>
                  <a:pt x="56045" y="34875"/>
                </a:lnTo>
                <a:lnTo>
                  <a:pt x="55330" y="35182"/>
                </a:lnTo>
                <a:lnTo>
                  <a:pt x="55330" y="35182"/>
                </a:lnTo>
                <a:lnTo>
                  <a:pt x="56352" y="33750"/>
                </a:lnTo>
                <a:lnTo>
                  <a:pt x="56250" y="33443"/>
                </a:lnTo>
                <a:lnTo>
                  <a:pt x="55330" y="33136"/>
                </a:lnTo>
                <a:lnTo>
                  <a:pt x="54409" y="34159"/>
                </a:lnTo>
                <a:lnTo>
                  <a:pt x="54614" y="33648"/>
                </a:lnTo>
                <a:lnTo>
                  <a:pt x="52568" y="36818"/>
                </a:lnTo>
                <a:lnTo>
                  <a:pt x="51545" y="37125"/>
                </a:lnTo>
                <a:lnTo>
                  <a:pt x="52773" y="34364"/>
                </a:lnTo>
                <a:lnTo>
                  <a:pt x="52364" y="34364"/>
                </a:lnTo>
                <a:lnTo>
                  <a:pt x="53693" y="32932"/>
                </a:lnTo>
                <a:lnTo>
                  <a:pt x="53693" y="33136"/>
                </a:lnTo>
                <a:lnTo>
                  <a:pt x="54102" y="32932"/>
                </a:lnTo>
                <a:lnTo>
                  <a:pt x="53898" y="33239"/>
                </a:lnTo>
                <a:lnTo>
                  <a:pt x="53898" y="33239"/>
                </a:lnTo>
                <a:lnTo>
                  <a:pt x="55125" y="32727"/>
                </a:lnTo>
                <a:lnTo>
                  <a:pt x="55534" y="32932"/>
                </a:lnTo>
                <a:lnTo>
                  <a:pt x="55636" y="32830"/>
                </a:lnTo>
                <a:lnTo>
                  <a:pt x="56250" y="32830"/>
                </a:lnTo>
                <a:lnTo>
                  <a:pt x="55534" y="32318"/>
                </a:lnTo>
                <a:lnTo>
                  <a:pt x="55739" y="32114"/>
                </a:lnTo>
                <a:lnTo>
                  <a:pt x="53693" y="32318"/>
                </a:lnTo>
                <a:lnTo>
                  <a:pt x="53591" y="32011"/>
                </a:lnTo>
                <a:lnTo>
                  <a:pt x="52977" y="32011"/>
                </a:lnTo>
                <a:lnTo>
                  <a:pt x="52977" y="31602"/>
                </a:lnTo>
                <a:lnTo>
                  <a:pt x="50830" y="32216"/>
                </a:lnTo>
                <a:lnTo>
                  <a:pt x="50830" y="31909"/>
                </a:lnTo>
                <a:lnTo>
                  <a:pt x="50011" y="32011"/>
                </a:lnTo>
                <a:lnTo>
                  <a:pt x="53489" y="30273"/>
                </a:lnTo>
                <a:lnTo>
                  <a:pt x="53489" y="30273"/>
                </a:lnTo>
                <a:lnTo>
                  <a:pt x="53693" y="30068"/>
                </a:lnTo>
                <a:lnTo>
                  <a:pt x="53898" y="30068"/>
                </a:lnTo>
                <a:lnTo>
                  <a:pt x="53591" y="30375"/>
                </a:lnTo>
                <a:lnTo>
                  <a:pt x="54102" y="30068"/>
                </a:lnTo>
                <a:lnTo>
                  <a:pt x="54102" y="29864"/>
                </a:lnTo>
                <a:close/>
                <a:moveTo>
                  <a:pt x="131932" y="36000"/>
                </a:moveTo>
                <a:lnTo>
                  <a:pt x="131830" y="36205"/>
                </a:lnTo>
                <a:lnTo>
                  <a:pt x="131216" y="36511"/>
                </a:lnTo>
                <a:lnTo>
                  <a:pt x="131318" y="36614"/>
                </a:lnTo>
                <a:lnTo>
                  <a:pt x="131318" y="37023"/>
                </a:lnTo>
                <a:lnTo>
                  <a:pt x="131830" y="37432"/>
                </a:lnTo>
                <a:lnTo>
                  <a:pt x="131932" y="36000"/>
                </a:lnTo>
                <a:close/>
                <a:moveTo>
                  <a:pt x="239216" y="33443"/>
                </a:moveTo>
                <a:lnTo>
                  <a:pt x="240341" y="35693"/>
                </a:lnTo>
                <a:lnTo>
                  <a:pt x="239625" y="35591"/>
                </a:lnTo>
                <a:lnTo>
                  <a:pt x="239625" y="36205"/>
                </a:lnTo>
                <a:lnTo>
                  <a:pt x="240750" y="37432"/>
                </a:lnTo>
                <a:lnTo>
                  <a:pt x="240750" y="37125"/>
                </a:lnTo>
                <a:lnTo>
                  <a:pt x="241159" y="37125"/>
                </a:lnTo>
                <a:lnTo>
                  <a:pt x="240239" y="36614"/>
                </a:lnTo>
                <a:lnTo>
                  <a:pt x="240341" y="36307"/>
                </a:lnTo>
                <a:lnTo>
                  <a:pt x="240750" y="36511"/>
                </a:lnTo>
                <a:lnTo>
                  <a:pt x="241364" y="36409"/>
                </a:lnTo>
                <a:lnTo>
                  <a:pt x="242795" y="36920"/>
                </a:lnTo>
                <a:lnTo>
                  <a:pt x="242693" y="36409"/>
                </a:lnTo>
                <a:lnTo>
                  <a:pt x="244023" y="35489"/>
                </a:lnTo>
                <a:lnTo>
                  <a:pt x="243716" y="35591"/>
                </a:lnTo>
                <a:lnTo>
                  <a:pt x="243205" y="35284"/>
                </a:lnTo>
                <a:lnTo>
                  <a:pt x="242898" y="34568"/>
                </a:lnTo>
                <a:lnTo>
                  <a:pt x="242284" y="34875"/>
                </a:lnTo>
                <a:lnTo>
                  <a:pt x="239216" y="33443"/>
                </a:lnTo>
                <a:close/>
                <a:moveTo>
                  <a:pt x="143693" y="38659"/>
                </a:moveTo>
                <a:lnTo>
                  <a:pt x="144000" y="38864"/>
                </a:lnTo>
                <a:lnTo>
                  <a:pt x="143740" y="38678"/>
                </a:lnTo>
                <a:lnTo>
                  <a:pt x="143740" y="38678"/>
                </a:lnTo>
                <a:lnTo>
                  <a:pt x="143693" y="38659"/>
                </a:lnTo>
                <a:close/>
                <a:moveTo>
                  <a:pt x="155250" y="31602"/>
                </a:moveTo>
                <a:lnTo>
                  <a:pt x="155148" y="31705"/>
                </a:lnTo>
                <a:lnTo>
                  <a:pt x="155659" y="31705"/>
                </a:lnTo>
                <a:lnTo>
                  <a:pt x="155148" y="32011"/>
                </a:lnTo>
                <a:lnTo>
                  <a:pt x="155148" y="32216"/>
                </a:lnTo>
                <a:lnTo>
                  <a:pt x="154636" y="32216"/>
                </a:lnTo>
                <a:lnTo>
                  <a:pt x="155250" y="32727"/>
                </a:lnTo>
                <a:lnTo>
                  <a:pt x="154943" y="32932"/>
                </a:lnTo>
                <a:lnTo>
                  <a:pt x="154739" y="33341"/>
                </a:lnTo>
                <a:lnTo>
                  <a:pt x="154023" y="33443"/>
                </a:lnTo>
                <a:lnTo>
                  <a:pt x="154125" y="33545"/>
                </a:lnTo>
                <a:lnTo>
                  <a:pt x="153920" y="33648"/>
                </a:lnTo>
                <a:lnTo>
                  <a:pt x="158318" y="36205"/>
                </a:lnTo>
                <a:lnTo>
                  <a:pt x="158318" y="37636"/>
                </a:lnTo>
                <a:lnTo>
                  <a:pt x="148398" y="37636"/>
                </a:lnTo>
                <a:lnTo>
                  <a:pt x="149011" y="38148"/>
                </a:lnTo>
                <a:lnTo>
                  <a:pt x="148193" y="38352"/>
                </a:lnTo>
                <a:lnTo>
                  <a:pt x="148398" y="38455"/>
                </a:lnTo>
                <a:lnTo>
                  <a:pt x="147477" y="38557"/>
                </a:lnTo>
                <a:lnTo>
                  <a:pt x="147273" y="38455"/>
                </a:lnTo>
                <a:lnTo>
                  <a:pt x="147273" y="38455"/>
                </a:lnTo>
                <a:lnTo>
                  <a:pt x="147375" y="38557"/>
                </a:lnTo>
                <a:lnTo>
                  <a:pt x="146761" y="38455"/>
                </a:lnTo>
                <a:lnTo>
                  <a:pt x="146045" y="38864"/>
                </a:lnTo>
                <a:lnTo>
                  <a:pt x="146045" y="38864"/>
                </a:lnTo>
                <a:lnTo>
                  <a:pt x="147580" y="37841"/>
                </a:lnTo>
                <a:lnTo>
                  <a:pt x="148091" y="37943"/>
                </a:lnTo>
                <a:lnTo>
                  <a:pt x="148091" y="37943"/>
                </a:lnTo>
                <a:lnTo>
                  <a:pt x="146864" y="36409"/>
                </a:lnTo>
                <a:lnTo>
                  <a:pt x="147682" y="34364"/>
                </a:lnTo>
                <a:lnTo>
                  <a:pt x="147886" y="33955"/>
                </a:lnTo>
                <a:lnTo>
                  <a:pt x="147886" y="34159"/>
                </a:lnTo>
                <a:lnTo>
                  <a:pt x="148295" y="33545"/>
                </a:lnTo>
                <a:lnTo>
                  <a:pt x="148193" y="33239"/>
                </a:lnTo>
                <a:lnTo>
                  <a:pt x="149523" y="32011"/>
                </a:lnTo>
                <a:lnTo>
                  <a:pt x="149830" y="32114"/>
                </a:lnTo>
                <a:lnTo>
                  <a:pt x="149625" y="31602"/>
                </a:lnTo>
                <a:lnTo>
                  <a:pt x="150443" y="32216"/>
                </a:lnTo>
                <a:lnTo>
                  <a:pt x="149625" y="32318"/>
                </a:lnTo>
                <a:lnTo>
                  <a:pt x="150341" y="32727"/>
                </a:lnTo>
                <a:lnTo>
                  <a:pt x="151159" y="32727"/>
                </a:lnTo>
                <a:lnTo>
                  <a:pt x="151261" y="33034"/>
                </a:lnTo>
                <a:lnTo>
                  <a:pt x="150545" y="33443"/>
                </a:lnTo>
                <a:lnTo>
                  <a:pt x="151466" y="33852"/>
                </a:lnTo>
                <a:lnTo>
                  <a:pt x="151466" y="34364"/>
                </a:lnTo>
                <a:lnTo>
                  <a:pt x="152080" y="34364"/>
                </a:lnTo>
                <a:lnTo>
                  <a:pt x="153102" y="33750"/>
                </a:lnTo>
                <a:lnTo>
                  <a:pt x="153614" y="33852"/>
                </a:lnTo>
                <a:lnTo>
                  <a:pt x="153818" y="33443"/>
                </a:lnTo>
                <a:lnTo>
                  <a:pt x="152795" y="33443"/>
                </a:lnTo>
                <a:lnTo>
                  <a:pt x="152386" y="32830"/>
                </a:lnTo>
                <a:lnTo>
                  <a:pt x="152591" y="32420"/>
                </a:lnTo>
                <a:lnTo>
                  <a:pt x="152489" y="32727"/>
                </a:lnTo>
                <a:lnTo>
                  <a:pt x="152489" y="32727"/>
                </a:lnTo>
                <a:lnTo>
                  <a:pt x="155250" y="31602"/>
                </a:lnTo>
                <a:close/>
                <a:moveTo>
                  <a:pt x="144000" y="38864"/>
                </a:moveTo>
                <a:lnTo>
                  <a:pt x="144000" y="38864"/>
                </a:lnTo>
                <a:lnTo>
                  <a:pt x="144000" y="38864"/>
                </a:lnTo>
                <a:close/>
                <a:moveTo>
                  <a:pt x="144000" y="38864"/>
                </a:moveTo>
                <a:lnTo>
                  <a:pt x="144000" y="38864"/>
                </a:lnTo>
                <a:lnTo>
                  <a:pt x="144000" y="38864"/>
                </a:lnTo>
                <a:close/>
                <a:moveTo>
                  <a:pt x="131011" y="37943"/>
                </a:moveTo>
                <a:lnTo>
                  <a:pt x="131011" y="38250"/>
                </a:lnTo>
                <a:lnTo>
                  <a:pt x="131216" y="39580"/>
                </a:lnTo>
                <a:lnTo>
                  <a:pt x="132136" y="39682"/>
                </a:lnTo>
                <a:lnTo>
                  <a:pt x="132136" y="37943"/>
                </a:lnTo>
                <a:close/>
                <a:moveTo>
                  <a:pt x="165580" y="31807"/>
                </a:moveTo>
                <a:lnTo>
                  <a:pt x="166091" y="32011"/>
                </a:lnTo>
                <a:lnTo>
                  <a:pt x="166295" y="31909"/>
                </a:lnTo>
                <a:lnTo>
                  <a:pt x="166705" y="31909"/>
                </a:lnTo>
                <a:lnTo>
                  <a:pt x="167420" y="33545"/>
                </a:lnTo>
                <a:lnTo>
                  <a:pt x="165886" y="33545"/>
                </a:lnTo>
                <a:lnTo>
                  <a:pt x="166193" y="34364"/>
                </a:lnTo>
                <a:lnTo>
                  <a:pt x="165273" y="34568"/>
                </a:lnTo>
                <a:lnTo>
                  <a:pt x="165682" y="34670"/>
                </a:lnTo>
                <a:lnTo>
                  <a:pt x="166398" y="35693"/>
                </a:lnTo>
                <a:lnTo>
                  <a:pt x="166705" y="35795"/>
                </a:lnTo>
                <a:lnTo>
                  <a:pt x="166909" y="36000"/>
                </a:lnTo>
                <a:lnTo>
                  <a:pt x="167420" y="36102"/>
                </a:lnTo>
                <a:lnTo>
                  <a:pt x="168136" y="37739"/>
                </a:lnTo>
                <a:lnTo>
                  <a:pt x="168136" y="36818"/>
                </a:lnTo>
                <a:lnTo>
                  <a:pt x="169670" y="37841"/>
                </a:lnTo>
                <a:lnTo>
                  <a:pt x="169466" y="38250"/>
                </a:lnTo>
                <a:lnTo>
                  <a:pt x="168239" y="37841"/>
                </a:lnTo>
                <a:lnTo>
                  <a:pt x="168648" y="39068"/>
                </a:lnTo>
                <a:lnTo>
                  <a:pt x="168955" y="38864"/>
                </a:lnTo>
                <a:lnTo>
                  <a:pt x="169159" y="39273"/>
                </a:lnTo>
                <a:lnTo>
                  <a:pt x="168852" y="39273"/>
                </a:lnTo>
                <a:lnTo>
                  <a:pt x="168852" y="39580"/>
                </a:lnTo>
                <a:lnTo>
                  <a:pt x="169261" y="39682"/>
                </a:lnTo>
                <a:lnTo>
                  <a:pt x="169773" y="42034"/>
                </a:lnTo>
                <a:lnTo>
                  <a:pt x="169977" y="42034"/>
                </a:lnTo>
                <a:lnTo>
                  <a:pt x="169773" y="42136"/>
                </a:lnTo>
                <a:lnTo>
                  <a:pt x="169773" y="42034"/>
                </a:lnTo>
                <a:lnTo>
                  <a:pt x="167420" y="42136"/>
                </a:lnTo>
                <a:lnTo>
                  <a:pt x="165580" y="41114"/>
                </a:lnTo>
                <a:lnTo>
                  <a:pt x="165375" y="39682"/>
                </a:lnTo>
                <a:lnTo>
                  <a:pt x="165375" y="39682"/>
                </a:lnTo>
                <a:lnTo>
                  <a:pt x="165477" y="39886"/>
                </a:lnTo>
                <a:lnTo>
                  <a:pt x="166295" y="38659"/>
                </a:lnTo>
                <a:lnTo>
                  <a:pt x="163227" y="35693"/>
                </a:lnTo>
                <a:lnTo>
                  <a:pt x="163227" y="35080"/>
                </a:lnTo>
                <a:lnTo>
                  <a:pt x="163125" y="35386"/>
                </a:lnTo>
                <a:lnTo>
                  <a:pt x="162307" y="34261"/>
                </a:lnTo>
                <a:lnTo>
                  <a:pt x="162409" y="34057"/>
                </a:lnTo>
                <a:lnTo>
                  <a:pt x="162511" y="34057"/>
                </a:lnTo>
                <a:lnTo>
                  <a:pt x="162614" y="33136"/>
                </a:lnTo>
                <a:lnTo>
                  <a:pt x="162818" y="33239"/>
                </a:lnTo>
                <a:lnTo>
                  <a:pt x="163636" y="32932"/>
                </a:lnTo>
                <a:lnTo>
                  <a:pt x="163534" y="32727"/>
                </a:lnTo>
                <a:lnTo>
                  <a:pt x="163943" y="32523"/>
                </a:lnTo>
                <a:lnTo>
                  <a:pt x="164045" y="32420"/>
                </a:lnTo>
                <a:lnTo>
                  <a:pt x="163943" y="32318"/>
                </a:lnTo>
                <a:lnTo>
                  <a:pt x="165580" y="31807"/>
                </a:lnTo>
                <a:close/>
                <a:moveTo>
                  <a:pt x="137352" y="40602"/>
                </a:moveTo>
                <a:lnTo>
                  <a:pt x="135511" y="40807"/>
                </a:lnTo>
                <a:lnTo>
                  <a:pt x="134898" y="40705"/>
                </a:lnTo>
                <a:lnTo>
                  <a:pt x="137045" y="42239"/>
                </a:lnTo>
                <a:lnTo>
                  <a:pt x="137148" y="41932"/>
                </a:lnTo>
                <a:lnTo>
                  <a:pt x="137045" y="41625"/>
                </a:lnTo>
                <a:lnTo>
                  <a:pt x="137352" y="40602"/>
                </a:lnTo>
                <a:close/>
                <a:moveTo>
                  <a:pt x="146659" y="43670"/>
                </a:moveTo>
                <a:lnTo>
                  <a:pt x="146148" y="43875"/>
                </a:lnTo>
                <a:lnTo>
                  <a:pt x="146250" y="43875"/>
                </a:lnTo>
                <a:lnTo>
                  <a:pt x="146659" y="43670"/>
                </a:lnTo>
                <a:close/>
                <a:moveTo>
                  <a:pt x="144409" y="43364"/>
                </a:moveTo>
                <a:lnTo>
                  <a:pt x="144307" y="43466"/>
                </a:lnTo>
                <a:lnTo>
                  <a:pt x="144307" y="43773"/>
                </a:lnTo>
                <a:lnTo>
                  <a:pt x="145330" y="44080"/>
                </a:lnTo>
                <a:lnTo>
                  <a:pt x="146148" y="43875"/>
                </a:lnTo>
                <a:lnTo>
                  <a:pt x="146045" y="43670"/>
                </a:lnTo>
                <a:lnTo>
                  <a:pt x="144716" y="43568"/>
                </a:lnTo>
                <a:lnTo>
                  <a:pt x="144818" y="43466"/>
                </a:lnTo>
                <a:lnTo>
                  <a:pt x="144409" y="43364"/>
                </a:lnTo>
                <a:close/>
                <a:moveTo>
                  <a:pt x="153614" y="43364"/>
                </a:moveTo>
                <a:lnTo>
                  <a:pt x="151773" y="43977"/>
                </a:lnTo>
                <a:lnTo>
                  <a:pt x="152489" y="44489"/>
                </a:lnTo>
                <a:lnTo>
                  <a:pt x="153307" y="44080"/>
                </a:lnTo>
                <a:lnTo>
                  <a:pt x="153614" y="43466"/>
                </a:lnTo>
                <a:lnTo>
                  <a:pt x="153614" y="43364"/>
                </a:lnTo>
                <a:close/>
                <a:moveTo>
                  <a:pt x="241568" y="37534"/>
                </a:moveTo>
                <a:lnTo>
                  <a:pt x="241261" y="37636"/>
                </a:lnTo>
                <a:lnTo>
                  <a:pt x="241670" y="37739"/>
                </a:lnTo>
                <a:lnTo>
                  <a:pt x="241466" y="38045"/>
                </a:lnTo>
                <a:lnTo>
                  <a:pt x="240955" y="37636"/>
                </a:lnTo>
                <a:lnTo>
                  <a:pt x="241057" y="37943"/>
                </a:lnTo>
                <a:lnTo>
                  <a:pt x="240955" y="38148"/>
                </a:lnTo>
                <a:lnTo>
                  <a:pt x="241261" y="38864"/>
                </a:lnTo>
                <a:lnTo>
                  <a:pt x="241159" y="38864"/>
                </a:lnTo>
                <a:lnTo>
                  <a:pt x="241875" y="40807"/>
                </a:lnTo>
                <a:lnTo>
                  <a:pt x="241670" y="41114"/>
                </a:lnTo>
                <a:lnTo>
                  <a:pt x="241466" y="41727"/>
                </a:lnTo>
                <a:lnTo>
                  <a:pt x="240955" y="42136"/>
                </a:lnTo>
                <a:lnTo>
                  <a:pt x="240443" y="41932"/>
                </a:lnTo>
                <a:lnTo>
                  <a:pt x="240545" y="41420"/>
                </a:lnTo>
                <a:lnTo>
                  <a:pt x="240545" y="41420"/>
                </a:lnTo>
                <a:lnTo>
                  <a:pt x="240136" y="41727"/>
                </a:lnTo>
                <a:lnTo>
                  <a:pt x="240341" y="43261"/>
                </a:lnTo>
                <a:lnTo>
                  <a:pt x="239727" y="43466"/>
                </a:lnTo>
                <a:lnTo>
                  <a:pt x="239420" y="43364"/>
                </a:lnTo>
                <a:lnTo>
                  <a:pt x="237477" y="43977"/>
                </a:lnTo>
                <a:lnTo>
                  <a:pt x="236761" y="45102"/>
                </a:lnTo>
                <a:lnTo>
                  <a:pt x="237886" y="45205"/>
                </a:lnTo>
                <a:lnTo>
                  <a:pt x="237784" y="44795"/>
                </a:lnTo>
                <a:lnTo>
                  <a:pt x="240341" y="44489"/>
                </a:lnTo>
                <a:lnTo>
                  <a:pt x="240239" y="44795"/>
                </a:lnTo>
                <a:lnTo>
                  <a:pt x="240955" y="45614"/>
                </a:lnTo>
                <a:lnTo>
                  <a:pt x="241670" y="44795"/>
                </a:lnTo>
                <a:lnTo>
                  <a:pt x="241261" y="44080"/>
                </a:lnTo>
                <a:lnTo>
                  <a:pt x="241568" y="44386"/>
                </a:lnTo>
                <a:lnTo>
                  <a:pt x="241568" y="44182"/>
                </a:lnTo>
                <a:lnTo>
                  <a:pt x="241670" y="44489"/>
                </a:lnTo>
                <a:lnTo>
                  <a:pt x="242693" y="44489"/>
                </a:lnTo>
                <a:lnTo>
                  <a:pt x="243102" y="43977"/>
                </a:lnTo>
                <a:lnTo>
                  <a:pt x="243307" y="43977"/>
                </a:lnTo>
                <a:lnTo>
                  <a:pt x="243409" y="43773"/>
                </a:lnTo>
                <a:lnTo>
                  <a:pt x="243614" y="43773"/>
                </a:lnTo>
                <a:lnTo>
                  <a:pt x="243511" y="43364"/>
                </a:lnTo>
                <a:lnTo>
                  <a:pt x="243818" y="43466"/>
                </a:lnTo>
                <a:lnTo>
                  <a:pt x="243818" y="43773"/>
                </a:lnTo>
                <a:lnTo>
                  <a:pt x="244023" y="44182"/>
                </a:lnTo>
                <a:lnTo>
                  <a:pt x="244432" y="43261"/>
                </a:lnTo>
                <a:lnTo>
                  <a:pt x="244023" y="42852"/>
                </a:lnTo>
                <a:lnTo>
                  <a:pt x="243205" y="40602"/>
                </a:lnTo>
                <a:lnTo>
                  <a:pt x="243511" y="40500"/>
                </a:lnTo>
                <a:lnTo>
                  <a:pt x="243409" y="39886"/>
                </a:lnTo>
                <a:lnTo>
                  <a:pt x="243409" y="39784"/>
                </a:lnTo>
                <a:lnTo>
                  <a:pt x="241568" y="37534"/>
                </a:lnTo>
                <a:close/>
                <a:moveTo>
                  <a:pt x="238909" y="44795"/>
                </a:moveTo>
                <a:lnTo>
                  <a:pt x="238807" y="45102"/>
                </a:lnTo>
                <a:lnTo>
                  <a:pt x="238398" y="45000"/>
                </a:lnTo>
                <a:lnTo>
                  <a:pt x="238295" y="45307"/>
                </a:lnTo>
                <a:lnTo>
                  <a:pt x="237989" y="45716"/>
                </a:lnTo>
                <a:lnTo>
                  <a:pt x="238398" y="45920"/>
                </a:lnTo>
                <a:lnTo>
                  <a:pt x="238705" y="46330"/>
                </a:lnTo>
                <a:lnTo>
                  <a:pt x="239523" y="45614"/>
                </a:lnTo>
                <a:lnTo>
                  <a:pt x="239830" y="45818"/>
                </a:lnTo>
                <a:lnTo>
                  <a:pt x="240034" y="45307"/>
                </a:lnTo>
                <a:lnTo>
                  <a:pt x="239625" y="44795"/>
                </a:lnTo>
                <a:close/>
                <a:moveTo>
                  <a:pt x="151875" y="47659"/>
                </a:moveTo>
                <a:lnTo>
                  <a:pt x="151773" y="47761"/>
                </a:lnTo>
                <a:lnTo>
                  <a:pt x="152080" y="47864"/>
                </a:lnTo>
                <a:lnTo>
                  <a:pt x="151875" y="47659"/>
                </a:lnTo>
                <a:close/>
                <a:moveTo>
                  <a:pt x="236455" y="45307"/>
                </a:moveTo>
                <a:lnTo>
                  <a:pt x="236045" y="45614"/>
                </a:lnTo>
                <a:lnTo>
                  <a:pt x="236045" y="45818"/>
                </a:lnTo>
                <a:lnTo>
                  <a:pt x="235943" y="45716"/>
                </a:lnTo>
                <a:lnTo>
                  <a:pt x="236352" y="46227"/>
                </a:lnTo>
                <a:lnTo>
                  <a:pt x="236045" y="46023"/>
                </a:lnTo>
                <a:lnTo>
                  <a:pt x="236352" y="46534"/>
                </a:lnTo>
                <a:lnTo>
                  <a:pt x="236659" y="46227"/>
                </a:lnTo>
                <a:lnTo>
                  <a:pt x="236455" y="46023"/>
                </a:lnTo>
                <a:lnTo>
                  <a:pt x="236659" y="46125"/>
                </a:lnTo>
                <a:lnTo>
                  <a:pt x="236966" y="46534"/>
                </a:lnTo>
                <a:lnTo>
                  <a:pt x="237068" y="47761"/>
                </a:lnTo>
                <a:lnTo>
                  <a:pt x="237580" y="47966"/>
                </a:lnTo>
                <a:lnTo>
                  <a:pt x="237580" y="47455"/>
                </a:lnTo>
                <a:lnTo>
                  <a:pt x="237784" y="48170"/>
                </a:lnTo>
                <a:lnTo>
                  <a:pt x="237886" y="47966"/>
                </a:lnTo>
                <a:lnTo>
                  <a:pt x="237886" y="47761"/>
                </a:lnTo>
                <a:lnTo>
                  <a:pt x="238193" y="47761"/>
                </a:lnTo>
                <a:lnTo>
                  <a:pt x="237886" y="45818"/>
                </a:lnTo>
                <a:lnTo>
                  <a:pt x="237580" y="45818"/>
                </a:lnTo>
                <a:lnTo>
                  <a:pt x="237477" y="45409"/>
                </a:lnTo>
                <a:lnTo>
                  <a:pt x="237273" y="45511"/>
                </a:lnTo>
                <a:lnTo>
                  <a:pt x="236864" y="45307"/>
                </a:lnTo>
                <a:close/>
                <a:moveTo>
                  <a:pt x="49602" y="49398"/>
                </a:moveTo>
                <a:lnTo>
                  <a:pt x="49705" y="49500"/>
                </a:lnTo>
                <a:lnTo>
                  <a:pt x="49655" y="49401"/>
                </a:lnTo>
                <a:lnTo>
                  <a:pt x="49655" y="49401"/>
                </a:lnTo>
                <a:lnTo>
                  <a:pt x="49602" y="49398"/>
                </a:lnTo>
                <a:close/>
                <a:moveTo>
                  <a:pt x="53489" y="53386"/>
                </a:moveTo>
                <a:lnTo>
                  <a:pt x="53485" y="53390"/>
                </a:lnTo>
                <a:lnTo>
                  <a:pt x="53485" y="53390"/>
                </a:lnTo>
                <a:lnTo>
                  <a:pt x="53489" y="53489"/>
                </a:lnTo>
                <a:lnTo>
                  <a:pt x="53489" y="53386"/>
                </a:lnTo>
                <a:close/>
                <a:moveTo>
                  <a:pt x="231648" y="54102"/>
                </a:moveTo>
                <a:lnTo>
                  <a:pt x="231239" y="54205"/>
                </a:lnTo>
                <a:lnTo>
                  <a:pt x="230625" y="55739"/>
                </a:lnTo>
                <a:lnTo>
                  <a:pt x="231648" y="57477"/>
                </a:lnTo>
                <a:lnTo>
                  <a:pt x="231852" y="54511"/>
                </a:lnTo>
                <a:lnTo>
                  <a:pt x="231648" y="54102"/>
                </a:lnTo>
                <a:close/>
                <a:moveTo>
                  <a:pt x="46432" y="57886"/>
                </a:moveTo>
                <a:lnTo>
                  <a:pt x="46432" y="57989"/>
                </a:lnTo>
                <a:lnTo>
                  <a:pt x="46636" y="57886"/>
                </a:lnTo>
                <a:close/>
                <a:moveTo>
                  <a:pt x="176216" y="59114"/>
                </a:moveTo>
                <a:lnTo>
                  <a:pt x="176216" y="59114"/>
                </a:lnTo>
                <a:lnTo>
                  <a:pt x="176216" y="59114"/>
                </a:lnTo>
                <a:close/>
                <a:moveTo>
                  <a:pt x="52057" y="56250"/>
                </a:moveTo>
                <a:lnTo>
                  <a:pt x="49193" y="57170"/>
                </a:lnTo>
                <a:lnTo>
                  <a:pt x="49091" y="57375"/>
                </a:lnTo>
                <a:lnTo>
                  <a:pt x="48682" y="57580"/>
                </a:lnTo>
                <a:lnTo>
                  <a:pt x="48989" y="57477"/>
                </a:lnTo>
                <a:lnTo>
                  <a:pt x="48989" y="57682"/>
                </a:lnTo>
                <a:lnTo>
                  <a:pt x="51443" y="56761"/>
                </a:lnTo>
                <a:lnTo>
                  <a:pt x="51443" y="56761"/>
                </a:lnTo>
                <a:lnTo>
                  <a:pt x="51239" y="56966"/>
                </a:lnTo>
                <a:lnTo>
                  <a:pt x="54205" y="57886"/>
                </a:lnTo>
                <a:lnTo>
                  <a:pt x="54307" y="58500"/>
                </a:lnTo>
                <a:lnTo>
                  <a:pt x="55330" y="58807"/>
                </a:lnTo>
                <a:lnTo>
                  <a:pt x="54818" y="59625"/>
                </a:lnTo>
                <a:lnTo>
                  <a:pt x="54818" y="59625"/>
                </a:lnTo>
                <a:lnTo>
                  <a:pt x="57068" y="59420"/>
                </a:lnTo>
                <a:lnTo>
                  <a:pt x="57170" y="59523"/>
                </a:lnTo>
                <a:lnTo>
                  <a:pt x="57886" y="59420"/>
                </a:lnTo>
                <a:lnTo>
                  <a:pt x="57886" y="59114"/>
                </a:lnTo>
                <a:lnTo>
                  <a:pt x="55739" y="58091"/>
                </a:lnTo>
                <a:lnTo>
                  <a:pt x="55534" y="57886"/>
                </a:lnTo>
                <a:lnTo>
                  <a:pt x="55330" y="57784"/>
                </a:lnTo>
                <a:lnTo>
                  <a:pt x="55534" y="57784"/>
                </a:lnTo>
                <a:lnTo>
                  <a:pt x="55125" y="57580"/>
                </a:lnTo>
                <a:lnTo>
                  <a:pt x="55227" y="57682"/>
                </a:lnTo>
                <a:lnTo>
                  <a:pt x="52057" y="56250"/>
                </a:lnTo>
                <a:close/>
                <a:moveTo>
                  <a:pt x="207307" y="59625"/>
                </a:moveTo>
                <a:lnTo>
                  <a:pt x="207307" y="59625"/>
                </a:lnTo>
                <a:lnTo>
                  <a:pt x="207307" y="59625"/>
                </a:lnTo>
                <a:close/>
                <a:moveTo>
                  <a:pt x="222648" y="59420"/>
                </a:moveTo>
                <a:lnTo>
                  <a:pt x="222648" y="59523"/>
                </a:lnTo>
                <a:lnTo>
                  <a:pt x="221625" y="59727"/>
                </a:lnTo>
                <a:lnTo>
                  <a:pt x="221727" y="59727"/>
                </a:lnTo>
                <a:lnTo>
                  <a:pt x="221216" y="60341"/>
                </a:lnTo>
                <a:lnTo>
                  <a:pt x="221727" y="61159"/>
                </a:lnTo>
                <a:lnTo>
                  <a:pt x="222750" y="60852"/>
                </a:lnTo>
                <a:lnTo>
                  <a:pt x="223159" y="59932"/>
                </a:lnTo>
                <a:lnTo>
                  <a:pt x="222648" y="59420"/>
                </a:lnTo>
                <a:close/>
                <a:moveTo>
                  <a:pt x="54511" y="60955"/>
                </a:moveTo>
                <a:lnTo>
                  <a:pt x="54205" y="61057"/>
                </a:lnTo>
                <a:lnTo>
                  <a:pt x="54614" y="61670"/>
                </a:lnTo>
                <a:lnTo>
                  <a:pt x="55023" y="61773"/>
                </a:lnTo>
                <a:lnTo>
                  <a:pt x="55534" y="61568"/>
                </a:lnTo>
                <a:lnTo>
                  <a:pt x="55943" y="61568"/>
                </a:lnTo>
                <a:lnTo>
                  <a:pt x="54511" y="60955"/>
                </a:lnTo>
                <a:close/>
                <a:moveTo>
                  <a:pt x="58602" y="59727"/>
                </a:moveTo>
                <a:lnTo>
                  <a:pt x="59114" y="60034"/>
                </a:lnTo>
                <a:lnTo>
                  <a:pt x="59114" y="60443"/>
                </a:lnTo>
                <a:lnTo>
                  <a:pt x="59420" y="60955"/>
                </a:lnTo>
                <a:lnTo>
                  <a:pt x="59114" y="61057"/>
                </a:lnTo>
                <a:lnTo>
                  <a:pt x="57784" y="60852"/>
                </a:lnTo>
                <a:lnTo>
                  <a:pt x="57580" y="61159"/>
                </a:lnTo>
                <a:lnTo>
                  <a:pt x="57989" y="61466"/>
                </a:lnTo>
                <a:lnTo>
                  <a:pt x="59420" y="61261"/>
                </a:lnTo>
                <a:lnTo>
                  <a:pt x="59932" y="61568"/>
                </a:lnTo>
                <a:lnTo>
                  <a:pt x="60239" y="61875"/>
                </a:lnTo>
                <a:lnTo>
                  <a:pt x="60545" y="61261"/>
                </a:lnTo>
                <a:lnTo>
                  <a:pt x="62693" y="61261"/>
                </a:lnTo>
                <a:lnTo>
                  <a:pt x="63000" y="60750"/>
                </a:lnTo>
                <a:lnTo>
                  <a:pt x="61977" y="60341"/>
                </a:lnTo>
                <a:lnTo>
                  <a:pt x="62284" y="60239"/>
                </a:lnTo>
                <a:lnTo>
                  <a:pt x="58602" y="59727"/>
                </a:lnTo>
                <a:close/>
                <a:moveTo>
                  <a:pt x="208739" y="63614"/>
                </a:moveTo>
                <a:lnTo>
                  <a:pt x="208739" y="63614"/>
                </a:lnTo>
                <a:lnTo>
                  <a:pt x="208739" y="63614"/>
                </a:lnTo>
                <a:close/>
                <a:moveTo>
                  <a:pt x="48989" y="64227"/>
                </a:moveTo>
                <a:lnTo>
                  <a:pt x="48989" y="64330"/>
                </a:lnTo>
                <a:lnTo>
                  <a:pt x="49091" y="64432"/>
                </a:lnTo>
                <a:lnTo>
                  <a:pt x="49091" y="64432"/>
                </a:lnTo>
                <a:lnTo>
                  <a:pt x="48989" y="64227"/>
                </a:lnTo>
                <a:close/>
                <a:moveTo>
                  <a:pt x="44182" y="66375"/>
                </a:moveTo>
                <a:lnTo>
                  <a:pt x="44386" y="66477"/>
                </a:lnTo>
                <a:lnTo>
                  <a:pt x="44386" y="66477"/>
                </a:lnTo>
                <a:lnTo>
                  <a:pt x="44284" y="66375"/>
                </a:lnTo>
                <a:close/>
                <a:moveTo>
                  <a:pt x="232261" y="60955"/>
                </a:moveTo>
                <a:lnTo>
                  <a:pt x="231955" y="61670"/>
                </a:lnTo>
                <a:lnTo>
                  <a:pt x="232159" y="63511"/>
                </a:lnTo>
                <a:lnTo>
                  <a:pt x="231648" y="63307"/>
                </a:lnTo>
                <a:lnTo>
                  <a:pt x="232364" y="64943"/>
                </a:lnTo>
                <a:lnTo>
                  <a:pt x="232568" y="64739"/>
                </a:lnTo>
                <a:lnTo>
                  <a:pt x="232977" y="65148"/>
                </a:lnTo>
                <a:lnTo>
                  <a:pt x="232773" y="65864"/>
                </a:lnTo>
                <a:lnTo>
                  <a:pt x="233591" y="65966"/>
                </a:lnTo>
                <a:lnTo>
                  <a:pt x="233795" y="65659"/>
                </a:lnTo>
                <a:lnTo>
                  <a:pt x="234716" y="66375"/>
                </a:lnTo>
                <a:lnTo>
                  <a:pt x="234409" y="65761"/>
                </a:lnTo>
                <a:lnTo>
                  <a:pt x="236045" y="67091"/>
                </a:lnTo>
                <a:lnTo>
                  <a:pt x="235432" y="65966"/>
                </a:lnTo>
                <a:lnTo>
                  <a:pt x="235739" y="65864"/>
                </a:lnTo>
                <a:lnTo>
                  <a:pt x="235125" y="65659"/>
                </a:lnTo>
                <a:lnTo>
                  <a:pt x="235125" y="65864"/>
                </a:lnTo>
                <a:lnTo>
                  <a:pt x="234511" y="65352"/>
                </a:lnTo>
                <a:lnTo>
                  <a:pt x="234205" y="65455"/>
                </a:lnTo>
                <a:lnTo>
                  <a:pt x="234307" y="65659"/>
                </a:lnTo>
                <a:lnTo>
                  <a:pt x="233284" y="64330"/>
                </a:lnTo>
                <a:lnTo>
                  <a:pt x="233489" y="63511"/>
                </a:lnTo>
                <a:lnTo>
                  <a:pt x="233795" y="63205"/>
                </a:lnTo>
                <a:lnTo>
                  <a:pt x="233591" y="61159"/>
                </a:lnTo>
                <a:lnTo>
                  <a:pt x="233284" y="61261"/>
                </a:lnTo>
                <a:lnTo>
                  <a:pt x="232261" y="60955"/>
                </a:lnTo>
                <a:close/>
                <a:moveTo>
                  <a:pt x="236045" y="67091"/>
                </a:moveTo>
                <a:lnTo>
                  <a:pt x="236045" y="67091"/>
                </a:lnTo>
                <a:lnTo>
                  <a:pt x="236045" y="67091"/>
                </a:lnTo>
                <a:close/>
                <a:moveTo>
                  <a:pt x="232670" y="66170"/>
                </a:moveTo>
                <a:lnTo>
                  <a:pt x="233693" y="67398"/>
                </a:lnTo>
                <a:lnTo>
                  <a:pt x="233693" y="66580"/>
                </a:lnTo>
                <a:lnTo>
                  <a:pt x="233080" y="66170"/>
                </a:lnTo>
                <a:close/>
                <a:moveTo>
                  <a:pt x="222750" y="67705"/>
                </a:moveTo>
                <a:lnTo>
                  <a:pt x="222750" y="67705"/>
                </a:lnTo>
                <a:lnTo>
                  <a:pt x="222750" y="67705"/>
                </a:lnTo>
                <a:close/>
                <a:moveTo>
                  <a:pt x="222750" y="67705"/>
                </a:moveTo>
                <a:lnTo>
                  <a:pt x="222737" y="67743"/>
                </a:lnTo>
                <a:lnTo>
                  <a:pt x="222750" y="67807"/>
                </a:lnTo>
                <a:lnTo>
                  <a:pt x="222750" y="67705"/>
                </a:lnTo>
                <a:close/>
                <a:moveTo>
                  <a:pt x="235330" y="67091"/>
                </a:moveTo>
                <a:lnTo>
                  <a:pt x="235330" y="67807"/>
                </a:lnTo>
                <a:lnTo>
                  <a:pt x="235739" y="67602"/>
                </a:lnTo>
                <a:lnTo>
                  <a:pt x="236148" y="67909"/>
                </a:lnTo>
                <a:lnTo>
                  <a:pt x="235534" y="67193"/>
                </a:lnTo>
                <a:lnTo>
                  <a:pt x="235330" y="67091"/>
                </a:lnTo>
                <a:close/>
                <a:moveTo>
                  <a:pt x="236250" y="67091"/>
                </a:moveTo>
                <a:lnTo>
                  <a:pt x="237068" y="68420"/>
                </a:lnTo>
                <a:lnTo>
                  <a:pt x="237682" y="68625"/>
                </a:lnTo>
                <a:lnTo>
                  <a:pt x="237784" y="68625"/>
                </a:lnTo>
                <a:lnTo>
                  <a:pt x="237170" y="67295"/>
                </a:lnTo>
                <a:lnTo>
                  <a:pt x="236250" y="67091"/>
                </a:lnTo>
                <a:close/>
                <a:moveTo>
                  <a:pt x="234307" y="67807"/>
                </a:moveTo>
                <a:lnTo>
                  <a:pt x="234205" y="67909"/>
                </a:lnTo>
                <a:lnTo>
                  <a:pt x="234409" y="68011"/>
                </a:lnTo>
                <a:lnTo>
                  <a:pt x="234409" y="69341"/>
                </a:lnTo>
                <a:lnTo>
                  <a:pt x="235330" y="68420"/>
                </a:lnTo>
                <a:lnTo>
                  <a:pt x="234307" y="67807"/>
                </a:lnTo>
                <a:close/>
                <a:moveTo>
                  <a:pt x="236455" y="68216"/>
                </a:moveTo>
                <a:lnTo>
                  <a:pt x="236557" y="68625"/>
                </a:lnTo>
                <a:lnTo>
                  <a:pt x="236864" y="68932"/>
                </a:lnTo>
                <a:lnTo>
                  <a:pt x="237170" y="69750"/>
                </a:lnTo>
                <a:lnTo>
                  <a:pt x="237170" y="69341"/>
                </a:lnTo>
                <a:lnTo>
                  <a:pt x="237273" y="69545"/>
                </a:lnTo>
                <a:lnTo>
                  <a:pt x="237273" y="69443"/>
                </a:lnTo>
                <a:lnTo>
                  <a:pt x="237273" y="69136"/>
                </a:lnTo>
                <a:lnTo>
                  <a:pt x="237170" y="68932"/>
                </a:lnTo>
                <a:lnTo>
                  <a:pt x="236966" y="68318"/>
                </a:lnTo>
                <a:lnTo>
                  <a:pt x="236761" y="68420"/>
                </a:lnTo>
                <a:lnTo>
                  <a:pt x="236455" y="68216"/>
                </a:lnTo>
                <a:close/>
                <a:moveTo>
                  <a:pt x="193091" y="69852"/>
                </a:moveTo>
                <a:lnTo>
                  <a:pt x="193295" y="70261"/>
                </a:lnTo>
                <a:lnTo>
                  <a:pt x="193160" y="69965"/>
                </a:lnTo>
                <a:lnTo>
                  <a:pt x="193091" y="69852"/>
                </a:lnTo>
                <a:close/>
                <a:moveTo>
                  <a:pt x="235636" y="68830"/>
                </a:moveTo>
                <a:lnTo>
                  <a:pt x="235227" y="69034"/>
                </a:lnTo>
                <a:lnTo>
                  <a:pt x="235125" y="69239"/>
                </a:lnTo>
                <a:lnTo>
                  <a:pt x="235227" y="69648"/>
                </a:lnTo>
                <a:lnTo>
                  <a:pt x="234818" y="69955"/>
                </a:lnTo>
                <a:lnTo>
                  <a:pt x="235636" y="70670"/>
                </a:lnTo>
                <a:lnTo>
                  <a:pt x="235636" y="68830"/>
                </a:lnTo>
                <a:close/>
                <a:moveTo>
                  <a:pt x="232057" y="68420"/>
                </a:moveTo>
                <a:lnTo>
                  <a:pt x="230318" y="71284"/>
                </a:lnTo>
                <a:lnTo>
                  <a:pt x="230318" y="71386"/>
                </a:lnTo>
                <a:lnTo>
                  <a:pt x="232261" y="69341"/>
                </a:lnTo>
                <a:lnTo>
                  <a:pt x="232057" y="68420"/>
                </a:lnTo>
                <a:close/>
                <a:moveTo>
                  <a:pt x="196568" y="70159"/>
                </a:moveTo>
                <a:lnTo>
                  <a:pt x="196364" y="71795"/>
                </a:lnTo>
                <a:lnTo>
                  <a:pt x="196364" y="72000"/>
                </a:lnTo>
                <a:lnTo>
                  <a:pt x="197591" y="73739"/>
                </a:lnTo>
                <a:lnTo>
                  <a:pt x="198102" y="72102"/>
                </a:lnTo>
                <a:lnTo>
                  <a:pt x="196875" y="70261"/>
                </a:lnTo>
                <a:lnTo>
                  <a:pt x="196568" y="70159"/>
                </a:lnTo>
                <a:close/>
                <a:moveTo>
                  <a:pt x="237580" y="70261"/>
                </a:moveTo>
                <a:lnTo>
                  <a:pt x="237580" y="70773"/>
                </a:lnTo>
                <a:lnTo>
                  <a:pt x="237068" y="70977"/>
                </a:lnTo>
                <a:lnTo>
                  <a:pt x="237068" y="71182"/>
                </a:lnTo>
                <a:lnTo>
                  <a:pt x="236761" y="71182"/>
                </a:lnTo>
                <a:lnTo>
                  <a:pt x="236659" y="71591"/>
                </a:lnTo>
                <a:lnTo>
                  <a:pt x="236250" y="71795"/>
                </a:lnTo>
                <a:lnTo>
                  <a:pt x="236148" y="71182"/>
                </a:lnTo>
                <a:lnTo>
                  <a:pt x="235739" y="71284"/>
                </a:lnTo>
                <a:lnTo>
                  <a:pt x="235432" y="71693"/>
                </a:lnTo>
                <a:lnTo>
                  <a:pt x="234818" y="71898"/>
                </a:lnTo>
                <a:lnTo>
                  <a:pt x="234818" y="72818"/>
                </a:lnTo>
                <a:lnTo>
                  <a:pt x="235227" y="72000"/>
                </a:lnTo>
                <a:lnTo>
                  <a:pt x="235636" y="72102"/>
                </a:lnTo>
                <a:lnTo>
                  <a:pt x="235943" y="72409"/>
                </a:lnTo>
                <a:lnTo>
                  <a:pt x="236045" y="72000"/>
                </a:lnTo>
                <a:lnTo>
                  <a:pt x="236455" y="72205"/>
                </a:lnTo>
                <a:lnTo>
                  <a:pt x="236557" y="73125"/>
                </a:lnTo>
                <a:lnTo>
                  <a:pt x="237580" y="73943"/>
                </a:lnTo>
                <a:lnTo>
                  <a:pt x="237682" y="73841"/>
                </a:lnTo>
                <a:lnTo>
                  <a:pt x="237682" y="74045"/>
                </a:lnTo>
                <a:lnTo>
                  <a:pt x="238091" y="73841"/>
                </a:lnTo>
                <a:lnTo>
                  <a:pt x="237784" y="73227"/>
                </a:lnTo>
                <a:lnTo>
                  <a:pt x="237989" y="72614"/>
                </a:lnTo>
                <a:lnTo>
                  <a:pt x="238295" y="72818"/>
                </a:lnTo>
                <a:lnTo>
                  <a:pt x="238500" y="73534"/>
                </a:lnTo>
                <a:lnTo>
                  <a:pt x="238500" y="73023"/>
                </a:lnTo>
                <a:lnTo>
                  <a:pt x="238807" y="72614"/>
                </a:lnTo>
                <a:lnTo>
                  <a:pt x="238500" y="71284"/>
                </a:lnTo>
                <a:lnTo>
                  <a:pt x="238398" y="71182"/>
                </a:lnTo>
                <a:lnTo>
                  <a:pt x="238500" y="70977"/>
                </a:lnTo>
                <a:lnTo>
                  <a:pt x="238295" y="70466"/>
                </a:lnTo>
                <a:lnTo>
                  <a:pt x="237580" y="70261"/>
                </a:lnTo>
                <a:close/>
                <a:moveTo>
                  <a:pt x="240443" y="77727"/>
                </a:moveTo>
                <a:lnTo>
                  <a:pt x="240034" y="78545"/>
                </a:lnTo>
                <a:lnTo>
                  <a:pt x="240136" y="80284"/>
                </a:lnTo>
                <a:lnTo>
                  <a:pt x="240852" y="81000"/>
                </a:lnTo>
                <a:lnTo>
                  <a:pt x="240341" y="79568"/>
                </a:lnTo>
                <a:lnTo>
                  <a:pt x="241261" y="79773"/>
                </a:lnTo>
                <a:lnTo>
                  <a:pt x="240750" y="79057"/>
                </a:lnTo>
                <a:lnTo>
                  <a:pt x="241057" y="78852"/>
                </a:lnTo>
                <a:lnTo>
                  <a:pt x="241057" y="78545"/>
                </a:lnTo>
                <a:lnTo>
                  <a:pt x="240136" y="78955"/>
                </a:lnTo>
                <a:lnTo>
                  <a:pt x="240443" y="78648"/>
                </a:lnTo>
                <a:lnTo>
                  <a:pt x="240443" y="78341"/>
                </a:lnTo>
                <a:lnTo>
                  <a:pt x="240341" y="78136"/>
                </a:lnTo>
                <a:lnTo>
                  <a:pt x="240443" y="77727"/>
                </a:lnTo>
                <a:close/>
                <a:moveTo>
                  <a:pt x="79875" y="80284"/>
                </a:moveTo>
                <a:lnTo>
                  <a:pt x="78136" y="80591"/>
                </a:lnTo>
                <a:lnTo>
                  <a:pt x="78136" y="81511"/>
                </a:lnTo>
                <a:lnTo>
                  <a:pt x="78443" y="81818"/>
                </a:lnTo>
                <a:lnTo>
                  <a:pt x="79466" y="81511"/>
                </a:lnTo>
                <a:lnTo>
                  <a:pt x="80080" y="80693"/>
                </a:lnTo>
                <a:lnTo>
                  <a:pt x="79875" y="80284"/>
                </a:lnTo>
                <a:close/>
                <a:moveTo>
                  <a:pt x="261102" y="82636"/>
                </a:moveTo>
                <a:lnTo>
                  <a:pt x="261000" y="82841"/>
                </a:lnTo>
                <a:lnTo>
                  <a:pt x="261205" y="82943"/>
                </a:lnTo>
                <a:lnTo>
                  <a:pt x="261307" y="82943"/>
                </a:lnTo>
                <a:lnTo>
                  <a:pt x="261102" y="82636"/>
                </a:lnTo>
                <a:close/>
                <a:moveTo>
                  <a:pt x="220500" y="81818"/>
                </a:moveTo>
                <a:lnTo>
                  <a:pt x="219784" y="81920"/>
                </a:lnTo>
                <a:lnTo>
                  <a:pt x="219886" y="82227"/>
                </a:lnTo>
                <a:lnTo>
                  <a:pt x="220295" y="82534"/>
                </a:lnTo>
                <a:lnTo>
                  <a:pt x="220295" y="82841"/>
                </a:lnTo>
                <a:lnTo>
                  <a:pt x="221011" y="83148"/>
                </a:lnTo>
                <a:lnTo>
                  <a:pt x="221114" y="82636"/>
                </a:lnTo>
                <a:lnTo>
                  <a:pt x="220500" y="81818"/>
                </a:lnTo>
                <a:close/>
                <a:moveTo>
                  <a:pt x="222034" y="82636"/>
                </a:moveTo>
                <a:lnTo>
                  <a:pt x="221830" y="83045"/>
                </a:lnTo>
                <a:lnTo>
                  <a:pt x="221830" y="83352"/>
                </a:lnTo>
                <a:lnTo>
                  <a:pt x="222341" y="83148"/>
                </a:lnTo>
                <a:lnTo>
                  <a:pt x="222034" y="82636"/>
                </a:lnTo>
                <a:close/>
                <a:moveTo>
                  <a:pt x="240443" y="83352"/>
                </a:moveTo>
                <a:lnTo>
                  <a:pt x="240239" y="83659"/>
                </a:lnTo>
                <a:lnTo>
                  <a:pt x="240239" y="83659"/>
                </a:lnTo>
                <a:lnTo>
                  <a:pt x="240545" y="83352"/>
                </a:lnTo>
                <a:close/>
                <a:moveTo>
                  <a:pt x="240852" y="82943"/>
                </a:moveTo>
                <a:lnTo>
                  <a:pt x="240545" y="83352"/>
                </a:lnTo>
                <a:lnTo>
                  <a:pt x="240750" y="83557"/>
                </a:lnTo>
                <a:lnTo>
                  <a:pt x="241261" y="83455"/>
                </a:lnTo>
                <a:lnTo>
                  <a:pt x="241670" y="83557"/>
                </a:lnTo>
                <a:lnTo>
                  <a:pt x="241977" y="83455"/>
                </a:lnTo>
                <a:lnTo>
                  <a:pt x="242898" y="83966"/>
                </a:lnTo>
                <a:lnTo>
                  <a:pt x="241568" y="82943"/>
                </a:lnTo>
                <a:close/>
                <a:moveTo>
                  <a:pt x="230011" y="72818"/>
                </a:moveTo>
                <a:lnTo>
                  <a:pt x="228989" y="74250"/>
                </a:lnTo>
                <a:lnTo>
                  <a:pt x="228989" y="74761"/>
                </a:lnTo>
                <a:lnTo>
                  <a:pt x="228477" y="74966"/>
                </a:lnTo>
                <a:lnTo>
                  <a:pt x="228477" y="74864"/>
                </a:lnTo>
                <a:lnTo>
                  <a:pt x="227557" y="75375"/>
                </a:lnTo>
                <a:lnTo>
                  <a:pt x="227045" y="76398"/>
                </a:lnTo>
                <a:lnTo>
                  <a:pt x="225409" y="77216"/>
                </a:lnTo>
                <a:lnTo>
                  <a:pt x="225307" y="77420"/>
                </a:lnTo>
                <a:lnTo>
                  <a:pt x="225205" y="77523"/>
                </a:lnTo>
                <a:lnTo>
                  <a:pt x="225205" y="78648"/>
                </a:lnTo>
                <a:lnTo>
                  <a:pt x="223670" y="77932"/>
                </a:lnTo>
                <a:lnTo>
                  <a:pt x="223159" y="78750"/>
                </a:lnTo>
                <a:lnTo>
                  <a:pt x="223261" y="78750"/>
                </a:lnTo>
                <a:lnTo>
                  <a:pt x="224182" y="83045"/>
                </a:lnTo>
                <a:lnTo>
                  <a:pt x="225511" y="83045"/>
                </a:lnTo>
                <a:lnTo>
                  <a:pt x="225818" y="83659"/>
                </a:lnTo>
                <a:lnTo>
                  <a:pt x="226023" y="83455"/>
                </a:lnTo>
                <a:lnTo>
                  <a:pt x="226330" y="83557"/>
                </a:lnTo>
                <a:lnTo>
                  <a:pt x="226739" y="83045"/>
                </a:lnTo>
                <a:lnTo>
                  <a:pt x="227352" y="83557"/>
                </a:lnTo>
                <a:lnTo>
                  <a:pt x="227966" y="83352"/>
                </a:lnTo>
                <a:lnTo>
                  <a:pt x="228068" y="83557"/>
                </a:lnTo>
                <a:lnTo>
                  <a:pt x="228375" y="84273"/>
                </a:lnTo>
                <a:lnTo>
                  <a:pt x="229398" y="83659"/>
                </a:lnTo>
                <a:lnTo>
                  <a:pt x="229705" y="83250"/>
                </a:lnTo>
                <a:lnTo>
                  <a:pt x="229602" y="83045"/>
                </a:lnTo>
                <a:lnTo>
                  <a:pt x="229807" y="82739"/>
                </a:lnTo>
                <a:lnTo>
                  <a:pt x="229705" y="81920"/>
                </a:lnTo>
                <a:lnTo>
                  <a:pt x="230216" y="81102"/>
                </a:lnTo>
                <a:lnTo>
                  <a:pt x="230523" y="81102"/>
                </a:lnTo>
                <a:lnTo>
                  <a:pt x="231239" y="78955"/>
                </a:lnTo>
                <a:lnTo>
                  <a:pt x="231852" y="79159"/>
                </a:lnTo>
                <a:lnTo>
                  <a:pt x="232159" y="79159"/>
                </a:lnTo>
                <a:lnTo>
                  <a:pt x="232057" y="78955"/>
                </a:lnTo>
                <a:lnTo>
                  <a:pt x="231136" y="77932"/>
                </a:lnTo>
                <a:lnTo>
                  <a:pt x="231034" y="77114"/>
                </a:lnTo>
                <a:lnTo>
                  <a:pt x="230932" y="77011"/>
                </a:lnTo>
                <a:lnTo>
                  <a:pt x="230420" y="76295"/>
                </a:lnTo>
                <a:lnTo>
                  <a:pt x="230830" y="76193"/>
                </a:lnTo>
                <a:lnTo>
                  <a:pt x="230932" y="76091"/>
                </a:lnTo>
                <a:lnTo>
                  <a:pt x="230932" y="75580"/>
                </a:lnTo>
                <a:lnTo>
                  <a:pt x="231750" y="75580"/>
                </a:lnTo>
                <a:lnTo>
                  <a:pt x="231443" y="74864"/>
                </a:lnTo>
                <a:lnTo>
                  <a:pt x="232261" y="74761"/>
                </a:lnTo>
                <a:lnTo>
                  <a:pt x="231136" y="73841"/>
                </a:lnTo>
                <a:lnTo>
                  <a:pt x="230727" y="73943"/>
                </a:lnTo>
                <a:lnTo>
                  <a:pt x="230420" y="72920"/>
                </a:lnTo>
                <a:lnTo>
                  <a:pt x="230011" y="73227"/>
                </a:lnTo>
                <a:lnTo>
                  <a:pt x="230011" y="72818"/>
                </a:lnTo>
                <a:close/>
                <a:moveTo>
                  <a:pt x="261307" y="82943"/>
                </a:moveTo>
                <a:lnTo>
                  <a:pt x="262841" y="84989"/>
                </a:lnTo>
                <a:lnTo>
                  <a:pt x="262330" y="83761"/>
                </a:lnTo>
                <a:lnTo>
                  <a:pt x="261307" y="82943"/>
                </a:lnTo>
                <a:close/>
                <a:moveTo>
                  <a:pt x="237682" y="78239"/>
                </a:moveTo>
                <a:lnTo>
                  <a:pt x="237170" y="78852"/>
                </a:lnTo>
                <a:lnTo>
                  <a:pt x="234614" y="78955"/>
                </a:lnTo>
                <a:lnTo>
                  <a:pt x="234409" y="78750"/>
                </a:lnTo>
                <a:lnTo>
                  <a:pt x="233489" y="79057"/>
                </a:lnTo>
                <a:lnTo>
                  <a:pt x="232977" y="79875"/>
                </a:lnTo>
                <a:lnTo>
                  <a:pt x="232977" y="80080"/>
                </a:lnTo>
                <a:lnTo>
                  <a:pt x="232875" y="80182"/>
                </a:lnTo>
                <a:lnTo>
                  <a:pt x="232977" y="80898"/>
                </a:lnTo>
                <a:lnTo>
                  <a:pt x="232875" y="80693"/>
                </a:lnTo>
                <a:lnTo>
                  <a:pt x="232057" y="83455"/>
                </a:lnTo>
                <a:lnTo>
                  <a:pt x="232364" y="83659"/>
                </a:lnTo>
                <a:lnTo>
                  <a:pt x="232568" y="83864"/>
                </a:lnTo>
                <a:lnTo>
                  <a:pt x="232670" y="85909"/>
                </a:lnTo>
                <a:lnTo>
                  <a:pt x="233386" y="85807"/>
                </a:lnTo>
                <a:lnTo>
                  <a:pt x="233591" y="82841"/>
                </a:lnTo>
                <a:lnTo>
                  <a:pt x="234409" y="84784"/>
                </a:lnTo>
                <a:lnTo>
                  <a:pt x="235636" y="84375"/>
                </a:lnTo>
                <a:lnTo>
                  <a:pt x="235125" y="83761"/>
                </a:lnTo>
                <a:lnTo>
                  <a:pt x="235227" y="83148"/>
                </a:lnTo>
                <a:lnTo>
                  <a:pt x="234409" y="82023"/>
                </a:lnTo>
                <a:lnTo>
                  <a:pt x="234614" y="82023"/>
                </a:lnTo>
                <a:lnTo>
                  <a:pt x="235739" y="81000"/>
                </a:lnTo>
                <a:lnTo>
                  <a:pt x="236148" y="81102"/>
                </a:lnTo>
                <a:lnTo>
                  <a:pt x="235739" y="80693"/>
                </a:lnTo>
                <a:lnTo>
                  <a:pt x="235739" y="80795"/>
                </a:lnTo>
                <a:lnTo>
                  <a:pt x="233591" y="81205"/>
                </a:lnTo>
                <a:lnTo>
                  <a:pt x="233284" y="80693"/>
                </a:lnTo>
                <a:lnTo>
                  <a:pt x="233182" y="80182"/>
                </a:lnTo>
                <a:lnTo>
                  <a:pt x="235943" y="79568"/>
                </a:lnTo>
                <a:lnTo>
                  <a:pt x="236455" y="79773"/>
                </a:lnTo>
                <a:lnTo>
                  <a:pt x="236966" y="79670"/>
                </a:lnTo>
                <a:lnTo>
                  <a:pt x="237580" y="79057"/>
                </a:lnTo>
                <a:lnTo>
                  <a:pt x="237682" y="78239"/>
                </a:lnTo>
                <a:close/>
                <a:moveTo>
                  <a:pt x="210580" y="74659"/>
                </a:moveTo>
                <a:lnTo>
                  <a:pt x="219068" y="86114"/>
                </a:lnTo>
                <a:lnTo>
                  <a:pt x="219068" y="85705"/>
                </a:lnTo>
                <a:lnTo>
                  <a:pt x="219989" y="86011"/>
                </a:lnTo>
                <a:lnTo>
                  <a:pt x="220398" y="83250"/>
                </a:lnTo>
                <a:lnTo>
                  <a:pt x="219273" y="82636"/>
                </a:lnTo>
                <a:lnTo>
                  <a:pt x="218966" y="81102"/>
                </a:lnTo>
                <a:lnTo>
                  <a:pt x="218352" y="80898"/>
                </a:lnTo>
                <a:lnTo>
                  <a:pt x="218148" y="80489"/>
                </a:lnTo>
                <a:lnTo>
                  <a:pt x="218455" y="79977"/>
                </a:lnTo>
                <a:lnTo>
                  <a:pt x="218045" y="79466"/>
                </a:lnTo>
                <a:lnTo>
                  <a:pt x="217330" y="79773"/>
                </a:lnTo>
                <a:lnTo>
                  <a:pt x="217739" y="79568"/>
                </a:lnTo>
                <a:lnTo>
                  <a:pt x="216102" y="77830"/>
                </a:lnTo>
                <a:lnTo>
                  <a:pt x="215795" y="78034"/>
                </a:lnTo>
                <a:lnTo>
                  <a:pt x="212625" y="74659"/>
                </a:lnTo>
                <a:close/>
                <a:moveTo>
                  <a:pt x="246170" y="85602"/>
                </a:moveTo>
                <a:lnTo>
                  <a:pt x="245864" y="85909"/>
                </a:lnTo>
                <a:lnTo>
                  <a:pt x="245761" y="86216"/>
                </a:lnTo>
                <a:lnTo>
                  <a:pt x="246273" y="86523"/>
                </a:lnTo>
                <a:lnTo>
                  <a:pt x="246375" y="86011"/>
                </a:lnTo>
                <a:lnTo>
                  <a:pt x="246170" y="85602"/>
                </a:lnTo>
                <a:close/>
                <a:moveTo>
                  <a:pt x="261818" y="84375"/>
                </a:moveTo>
                <a:lnTo>
                  <a:pt x="261716" y="84886"/>
                </a:lnTo>
                <a:lnTo>
                  <a:pt x="260693" y="85705"/>
                </a:lnTo>
                <a:lnTo>
                  <a:pt x="260386" y="85705"/>
                </a:lnTo>
                <a:lnTo>
                  <a:pt x="260284" y="85193"/>
                </a:lnTo>
                <a:lnTo>
                  <a:pt x="260080" y="85705"/>
                </a:lnTo>
                <a:lnTo>
                  <a:pt x="258648" y="85909"/>
                </a:lnTo>
                <a:lnTo>
                  <a:pt x="259773" y="86523"/>
                </a:lnTo>
                <a:lnTo>
                  <a:pt x="262125" y="85500"/>
                </a:lnTo>
                <a:lnTo>
                  <a:pt x="262023" y="85295"/>
                </a:lnTo>
                <a:lnTo>
                  <a:pt x="262227" y="85193"/>
                </a:lnTo>
                <a:lnTo>
                  <a:pt x="262432" y="84477"/>
                </a:lnTo>
                <a:lnTo>
                  <a:pt x="261818" y="84375"/>
                </a:lnTo>
                <a:close/>
                <a:moveTo>
                  <a:pt x="249239" y="87852"/>
                </a:moveTo>
                <a:lnTo>
                  <a:pt x="248727" y="88670"/>
                </a:lnTo>
                <a:lnTo>
                  <a:pt x="249648" y="88466"/>
                </a:lnTo>
                <a:lnTo>
                  <a:pt x="249239" y="87852"/>
                </a:lnTo>
                <a:close/>
                <a:moveTo>
                  <a:pt x="220500" y="86216"/>
                </a:moveTo>
                <a:lnTo>
                  <a:pt x="219682" y="86932"/>
                </a:lnTo>
                <a:lnTo>
                  <a:pt x="219784" y="87136"/>
                </a:lnTo>
                <a:lnTo>
                  <a:pt x="227250" y="88875"/>
                </a:lnTo>
                <a:lnTo>
                  <a:pt x="227761" y="88977"/>
                </a:lnTo>
                <a:lnTo>
                  <a:pt x="227761" y="88057"/>
                </a:lnTo>
                <a:lnTo>
                  <a:pt x="226330" y="87648"/>
                </a:lnTo>
                <a:lnTo>
                  <a:pt x="226125" y="87136"/>
                </a:lnTo>
                <a:lnTo>
                  <a:pt x="224591" y="86727"/>
                </a:lnTo>
                <a:lnTo>
                  <a:pt x="224284" y="87136"/>
                </a:lnTo>
                <a:lnTo>
                  <a:pt x="222648" y="87034"/>
                </a:lnTo>
                <a:lnTo>
                  <a:pt x="222239" y="86523"/>
                </a:lnTo>
                <a:lnTo>
                  <a:pt x="220500" y="86216"/>
                </a:lnTo>
                <a:close/>
                <a:moveTo>
                  <a:pt x="227761" y="88364"/>
                </a:moveTo>
                <a:lnTo>
                  <a:pt x="228273" y="89080"/>
                </a:lnTo>
                <a:lnTo>
                  <a:pt x="228886" y="88670"/>
                </a:lnTo>
                <a:lnTo>
                  <a:pt x="228375" y="88364"/>
                </a:lnTo>
                <a:close/>
                <a:moveTo>
                  <a:pt x="229398" y="88568"/>
                </a:moveTo>
                <a:lnTo>
                  <a:pt x="228989" y="88977"/>
                </a:lnTo>
                <a:lnTo>
                  <a:pt x="229705" y="89182"/>
                </a:lnTo>
                <a:lnTo>
                  <a:pt x="229807" y="88670"/>
                </a:lnTo>
                <a:lnTo>
                  <a:pt x="229398" y="88568"/>
                </a:lnTo>
                <a:close/>
                <a:moveTo>
                  <a:pt x="235432" y="88466"/>
                </a:moveTo>
                <a:lnTo>
                  <a:pt x="234920" y="88875"/>
                </a:lnTo>
                <a:lnTo>
                  <a:pt x="233182" y="88568"/>
                </a:lnTo>
                <a:lnTo>
                  <a:pt x="232670" y="88670"/>
                </a:lnTo>
                <a:lnTo>
                  <a:pt x="232670" y="89182"/>
                </a:lnTo>
                <a:lnTo>
                  <a:pt x="234716" y="88977"/>
                </a:lnTo>
                <a:lnTo>
                  <a:pt x="235330" y="88773"/>
                </a:lnTo>
                <a:lnTo>
                  <a:pt x="235534" y="88466"/>
                </a:lnTo>
                <a:close/>
                <a:moveTo>
                  <a:pt x="230932" y="88364"/>
                </a:moveTo>
                <a:lnTo>
                  <a:pt x="230727" y="88568"/>
                </a:lnTo>
                <a:lnTo>
                  <a:pt x="231034" y="88977"/>
                </a:lnTo>
                <a:lnTo>
                  <a:pt x="231034" y="88977"/>
                </a:lnTo>
                <a:lnTo>
                  <a:pt x="230420" y="88670"/>
                </a:lnTo>
                <a:lnTo>
                  <a:pt x="230011" y="89386"/>
                </a:lnTo>
                <a:lnTo>
                  <a:pt x="231341" y="88977"/>
                </a:lnTo>
                <a:lnTo>
                  <a:pt x="231750" y="89080"/>
                </a:lnTo>
                <a:lnTo>
                  <a:pt x="231648" y="88977"/>
                </a:lnTo>
                <a:lnTo>
                  <a:pt x="231750" y="88977"/>
                </a:lnTo>
                <a:lnTo>
                  <a:pt x="231648" y="88670"/>
                </a:lnTo>
                <a:lnTo>
                  <a:pt x="231239" y="88568"/>
                </a:lnTo>
                <a:lnTo>
                  <a:pt x="230932" y="88364"/>
                </a:lnTo>
                <a:close/>
                <a:moveTo>
                  <a:pt x="232670" y="89591"/>
                </a:moveTo>
                <a:lnTo>
                  <a:pt x="231750" y="89898"/>
                </a:lnTo>
                <a:lnTo>
                  <a:pt x="232670" y="90409"/>
                </a:lnTo>
                <a:lnTo>
                  <a:pt x="233284" y="90205"/>
                </a:lnTo>
                <a:lnTo>
                  <a:pt x="232670" y="89591"/>
                </a:lnTo>
                <a:close/>
                <a:moveTo>
                  <a:pt x="239420" y="88670"/>
                </a:moveTo>
                <a:lnTo>
                  <a:pt x="237989" y="88773"/>
                </a:lnTo>
                <a:lnTo>
                  <a:pt x="235943" y="90102"/>
                </a:lnTo>
                <a:lnTo>
                  <a:pt x="235943" y="90511"/>
                </a:lnTo>
                <a:lnTo>
                  <a:pt x="237068" y="90102"/>
                </a:lnTo>
                <a:lnTo>
                  <a:pt x="239420" y="88670"/>
                </a:lnTo>
                <a:close/>
                <a:moveTo>
                  <a:pt x="244636" y="80386"/>
                </a:moveTo>
                <a:lnTo>
                  <a:pt x="243205" y="81409"/>
                </a:lnTo>
                <a:lnTo>
                  <a:pt x="243920" y="81614"/>
                </a:lnTo>
                <a:lnTo>
                  <a:pt x="244125" y="82125"/>
                </a:lnTo>
                <a:lnTo>
                  <a:pt x="244432" y="82330"/>
                </a:lnTo>
                <a:lnTo>
                  <a:pt x="245761" y="82227"/>
                </a:lnTo>
                <a:lnTo>
                  <a:pt x="245557" y="82739"/>
                </a:lnTo>
                <a:lnTo>
                  <a:pt x="244023" y="82943"/>
                </a:lnTo>
                <a:lnTo>
                  <a:pt x="244534" y="83250"/>
                </a:lnTo>
                <a:lnTo>
                  <a:pt x="244739" y="84068"/>
                </a:lnTo>
                <a:lnTo>
                  <a:pt x="245659" y="83148"/>
                </a:lnTo>
                <a:lnTo>
                  <a:pt x="245761" y="83966"/>
                </a:lnTo>
                <a:lnTo>
                  <a:pt x="246580" y="84068"/>
                </a:lnTo>
                <a:lnTo>
                  <a:pt x="246784" y="84580"/>
                </a:lnTo>
                <a:lnTo>
                  <a:pt x="249648" y="85909"/>
                </a:lnTo>
                <a:lnTo>
                  <a:pt x="249443" y="86011"/>
                </a:lnTo>
                <a:lnTo>
                  <a:pt x="249648" y="86011"/>
                </a:lnTo>
                <a:lnTo>
                  <a:pt x="250261" y="87443"/>
                </a:lnTo>
                <a:lnTo>
                  <a:pt x="249852" y="87545"/>
                </a:lnTo>
                <a:lnTo>
                  <a:pt x="250057" y="88057"/>
                </a:lnTo>
                <a:lnTo>
                  <a:pt x="249852" y="88466"/>
                </a:lnTo>
                <a:lnTo>
                  <a:pt x="251080" y="88159"/>
                </a:lnTo>
                <a:lnTo>
                  <a:pt x="251080" y="88670"/>
                </a:lnTo>
                <a:lnTo>
                  <a:pt x="251693" y="89386"/>
                </a:lnTo>
                <a:lnTo>
                  <a:pt x="253534" y="89386"/>
                </a:lnTo>
                <a:lnTo>
                  <a:pt x="253841" y="88977"/>
                </a:lnTo>
                <a:lnTo>
                  <a:pt x="252920" y="88466"/>
                </a:lnTo>
                <a:lnTo>
                  <a:pt x="254455" y="88261"/>
                </a:lnTo>
                <a:lnTo>
                  <a:pt x="254455" y="88159"/>
                </a:lnTo>
                <a:lnTo>
                  <a:pt x="254557" y="88159"/>
                </a:lnTo>
                <a:lnTo>
                  <a:pt x="254250" y="87750"/>
                </a:lnTo>
                <a:lnTo>
                  <a:pt x="254864" y="87955"/>
                </a:lnTo>
                <a:lnTo>
                  <a:pt x="255375" y="87852"/>
                </a:lnTo>
                <a:lnTo>
                  <a:pt x="257625" y="90307"/>
                </a:lnTo>
                <a:lnTo>
                  <a:pt x="260080" y="91023"/>
                </a:lnTo>
                <a:lnTo>
                  <a:pt x="260080" y="90716"/>
                </a:lnTo>
                <a:lnTo>
                  <a:pt x="260489" y="90614"/>
                </a:lnTo>
                <a:lnTo>
                  <a:pt x="259670" y="90307"/>
                </a:lnTo>
                <a:lnTo>
                  <a:pt x="259670" y="90102"/>
                </a:lnTo>
                <a:lnTo>
                  <a:pt x="259159" y="89386"/>
                </a:lnTo>
                <a:lnTo>
                  <a:pt x="258648" y="89386"/>
                </a:lnTo>
                <a:lnTo>
                  <a:pt x="257318" y="87034"/>
                </a:lnTo>
                <a:lnTo>
                  <a:pt x="258136" y="86932"/>
                </a:lnTo>
                <a:lnTo>
                  <a:pt x="256500" y="85705"/>
                </a:lnTo>
                <a:lnTo>
                  <a:pt x="256398" y="84989"/>
                </a:lnTo>
                <a:lnTo>
                  <a:pt x="251898" y="82636"/>
                </a:lnTo>
                <a:lnTo>
                  <a:pt x="249545" y="81716"/>
                </a:lnTo>
                <a:lnTo>
                  <a:pt x="248727" y="81920"/>
                </a:lnTo>
                <a:lnTo>
                  <a:pt x="248727" y="82125"/>
                </a:lnTo>
                <a:lnTo>
                  <a:pt x="246989" y="83455"/>
                </a:lnTo>
                <a:lnTo>
                  <a:pt x="246375" y="82636"/>
                </a:lnTo>
                <a:lnTo>
                  <a:pt x="246273" y="82943"/>
                </a:lnTo>
                <a:lnTo>
                  <a:pt x="245864" y="80795"/>
                </a:lnTo>
                <a:lnTo>
                  <a:pt x="244636" y="80386"/>
                </a:lnTo>
                <a:close/>
                <a:moveTo>
                  <a:pt x="242693" y="91534"/>
                </a:moveTo>
                <a:lnTo>
                  <a:pt x="241977" y="91636"/>
                </a:lnTo>
                <a:lnTo>
                  <a:pt x="241977" y="91841"/>
                </a:lnTo>
                <a:lnTo>
                  <a:pt x="242386" y="92352"/>
                </a:lnTo>
                <a:lnTo>
                  <a:pt x="242693" y="91534"/>
                </a:lnTo>
                <a:close/>
                <a:moveTo>
                  <a:pt x="285750" y="96648"/>
                </a:moveTo>
                <a:lnTo>
                  <a:pt x="285545" y="96750"/>
                </a:lnTo>
                <a:lnTo>
                  <a:pt x="284420" y="97159"/>
                </a:lnTo>
                <a:lnTo>
                  <a:pt x="284216" y="97261"/>
                </a:lnTo>
                <a:lnTo>
                  <a:pt x="285239" y="97261"/>
                </a:lnTo>
                <a:lnTo>
                  <a:pt x="285750" y="96648"/>
                </a:lnTo>
                <a:close/>
                <a:moveTo>
                  <a:pt x="285648" y="97057"/>
                </a:moveTo>
                <a:lnTo>
                  <a:pt x="285239" y="97261"/>
                </a:lnTo>
                <a:lnTo>
                  <a:pt x="285545" y="97261"/>
                </a:lnTo>
                <a:lnTo>
                  <a:pt x="285648" y="97057"/>
                </a:lnTo>
                <a:close/>
                <a:moveTo>
                  <a:pt x="284011" y="98080"/>
                </a:moveTo>
                <a:lnTo>
                  <a:pt x="282886" y="98591"/>
                </a:lnTo>
                <a:lnTo>
                  <a:pt x="283807" y="98693"/>
                </a:lnTo>
                <a:lnTo>
                  <a:pt x="284114" y="98386"/>
                </a:lnTo>
                <a:lnTo>
                  <a:pt x="284011" y="98080"/>
                </a:lnTo>
                <a:close/>
                <a:moveTo>
                  <a:pt x="168852" y="92761"/>
                </a:moveTo>
                <a:lnTo>
                  <a:pt x="168136" y="92864"/>
                </a:lnTo>
                <a:lnTo>
                  <a:pt x="168136" y="93682"/>
                </a:lnTo>
                <a:lnTo>
                  <a:pt x="167318" y="94295"/>
                </a:lnTo>
                <a:lnTo>
                  <a:pt x="167318" y="95114"/>
                </a:lnTo>
                <a:lnTo>
                  <a:pt x="166807" y="95420"/>
                </a:lnTo>
                <a:lnTo>
                  <a:pt x="166705" y="95318"/>
                </a:lnTo>
                <a:lnTo>
                  <a:pt x="165886" y="96341"/>
                </a:lnTo>
                <a:lnTo>
                  <a:pt x="165375" y="96239"/>
                </a:lnTo>
                <a:lnTo>
                  <a:pt x="164966" y="96443"/>
                </a:lnTo>
                <a:lnTo>
                  <a:pt x="164761" y="96443"/>
                </a:lnTo>
                <a:lnTo>
                  <a:pt x="164045" y="96955"/>
                </a:lnTo>
                <a:lnTo>
                  <a:pt x="163330" y="105955"/>
                </a:lnTo>
                <a:lnTo>
                  <a:pt x="163943" y="106261"/>
                </a:lnTo>
                <a:lnTo>
                  <a:pt x="165477" y="105852"/>
                </a:lnTo>
                <a:lnTo>
                  <a:pt x="168750" y="96034"/>
                </a:lnTo>
                <a:lnTo>
                  <a:pt x="169159" y="96341"/>
                </a:lnTo>
                <a:lnTo>
                  <a:pt x="169364" y="96136"/>
                </a:lnTo>
                <a:lnTo>
                  <a:pt x="168852" y="92761"/>
                </a:lnTo>
                <a:close/>
                <a:moveTo>
                  <a:pt x="79364" y="112500"/>
                </a:moveTo>
                <a:lnTo>
                  <a:pt x="79057" y="112807"/>
                </a:lnTo>
                <a:lnTo>
                  <a:pt x="79057" y="113011"/>
                </a:lnTo>
                <a:lnTo>
                  <a:pt x="79364" y="112500"/>
                </a:lnTo>
                <a:close/>
                <a:moveTo>
                  <a:pt x="185114" y="3784"/>
                </a:moveTo>
                <a:lnTo>
                  <a:pt x="184091" y="4398"/>
                </a:lnTo>
                <a:lnTo>
                  <a:pt x="184909" y="4705"/>
                </a:lnTo>
                <a:lnTo>
                  <a:pt x="183273" y="4705"/>
                </a:lnTo>
                <a:lnTo>
                  <a:pt x="183989" y="5011"/>
                </a:lnTo>
                <a:lnTo>
                  <a:pt x="184193" y="5318"/>
                </a:lnTo>
                <a:lnTo>
                  <a:pt x="184193" y="5318"/>
                </a:lnTo>
                <a:lnTo>
                  <a:pt x="183784" y="5011"/>
                </a:lnTo>
                <a:lnTo>
                  <a:pt x="180102" y="5114"/>
                </a:lnTo>
                <a:lnTo>
                  <a:pt x="180920" y="5216"/>
                </a:lnTo>
                <a:lnTo>
                  <a:pt x="177341" y="5727"/>
                </a:lnTo>
                <a:lnTo>
                  <a:pt x="177545" y="5932"/>
                </a:lnTo>
                <a:lnTo>
                  <a:pt x="177341" y="6239"/>
                </a:lnTo>
                <a:lnTo>
                  <a:pt x="176830" y="6136"/>
                </a:lnTo>
                <a:lnTo>
                  <a:pt x="177955" y="6443"/>
                </a:lnTo>
                <a:lnTo>
                  <a:pt x="177239" y="6443"/>
                </a:lnTo>
                <a:lnTo>
                  <a:pt x="178568" y="6852"/>
                </a:lnTo>
                <a:lnTo>
                  <a:pt x="178057" y="7057"/>
                </a:lnTo>
                <a:lnTo>
                  <a:pt x="178261" y="6852"/>
                </a:lnTo>
                <a:lnTo>
                  <a:pt x="178261" y="6852"/>
                </a:lnTo>
                <a:lnTo>
                  <a:pt x="174477" y="7057"/>
                </a:lnTo>
                <a:lnTo>
                  <a:pt x="174682" y="7466"/>
                </a:lnTo>
                <a:lnTo>
                  <a:pt x="174989" y="7568"/>
                </a:lnTo>
                <a:lnTo>
                  <a:pt x="175091" y="7773"/>
                </a:lnTo>
                <a:lnTo>
                  <a:pt x="177648" y="8795"/>
                </a:lnTo>
                <a:lnTo>
                  <a:pt x="177852" y="9205"/>
                </a:lnTo>
                <a:lnTo>
                  <a:pt x="178261" y="9511"/>
                </a:lnTo>
                <a:lnTo>
                  <a:pt x="178169" y="9789"/>
                </a:lnTo>
                <a:lnTo>
                  <a:pt x="177852" y="9409"/>
                </a:lnTo>
                <a:lnTo>
                  <a:pt x="177545" y="9716"/>
                </a:lnTo>
                <a:lnTo>
                  <a:pt x="177034" y="8591"/>
                </a:lnTo>
                <a:lnTo>
                  <a:pt x="173352" y="8182"/>
                </a:lnTo>
                <a:lnTo>
                  <a:pt x="173352" y="8182"/>
                </a:lnTo>
                <a:lnTo>
                  <a:pt x="173966" y="8489"/>
                </a:lnTo>
                <a:lnTo>
                  <a:pt x="172636" y="8489"/>
                </a:lnTo>
                <a:lnTo>
                  <a:pt x="175193" y="9205"/>
                </a:lnTo>
                <a:lnTo>
                  <a:pt x="175193" y="9205"/>
                </a:lnTo>
                <a:lnTo>
                  <a:pt x="172432" y="8898"/>
                </a:lnTo>
                <a:lnTo>
                  <a:pt x="172432" y="8693"/>
                </a:lnTo>
                <a:lnTo>
                  <a:pt x="172227" y="8591"/>
                </a:lnTo>
                <a:lnTo>
                  <a:pt x="172227" y="8182"/>
                </a:lnTo>
                <a:lnTo>
                  <a:pt x="171307" y="7670"/>
                </a:lnTo>
                <a:lnTo>
                  <a:pt x="171307" y="7670"/>
                </a:lnTo>
                <a:lnTo>
                  <a:pt x="171716" y="8284"/>
                </a:lnTo>
                <a:lnTo>
                  <a:pt x="171102" y="8898"/>
                </a:lnTo>
                <a:lnTo>
                  <a:pt x="172227" y="9511"/>
                </a:lnTo>
                <a:lnTo>
                  <a:pt x="172330" y="10330"/>
                </a:lnTo>
                <a:lnTo>
                  <a:pt x="174886" y="11148"/>
                </a:lnTo>
                <a:lnTo>
                  <a:pt x="173966" y="11045"/>
                </a:lnTo>
                <a:lnTo>
                  <a:pt x="174170" y="12068"/>
                </a:lnTo>
                <a:lnTo>
                  <a:pt x="173966" y="12375"/>
                </a:lnTo>
                <a:lnTo>
                  <a:pt x="173966" y="12580"/>
                </a:lnTo>
                <a:lnTo>
                  <a:pt x="173250" y="13398"/>
                </a:lnTo>
                <a:lnTo>
                  <a:pt x="170898" y="12886"/>
                </a:lnTo>
                <a:lnTo>
                  <a:pt x="172023" y="12886"/>
                </a:lnTo>
                <a:lnTo>
                  <a:pt x="172125" y="13091"/>
                </a:lnTo>
                <a:lnTo>
                  <a:pt x="172636" y="12989"/>
                </a:lnTo>
                <a:lnTo>
                  <a:pt x="172330" y="12784"/>
                </a:lnTo>
                <a:lnTo>
                  <a:pt x="173045" y="11761"/>
                </a:lnTo>
                <a:lnTo>
                  <a:pt x="173045" y="11352"/>
                </a:lnTo>
                <a:lnTo>
                  <a:pt x="172330" y="11045"/>
                </a:lnTo>
                <a:lnTo>
                  <a:pt x="171307" y="9920"/>
                </a:lnTo>
                <a:lnTo>
                  <a:pt x="171307" y="9716"/>
                </a:lnTo>
                <a:lnTo>
                  <a:pt x="171102" y="9307"/>
                </a:lnTo>
                <a:lnTo>
                  <a:pt x="170284" y="8898"/>
                </a:lnTo>
                <a:lnTo>
                  <a:pt x="170182" y="7875"/>
                </a:lnTo>
                <a:lnTo>
                  <a:pt x="168545" y="7670"/>
                </a:lnTo>
                <a:lnTo>
                  <a:pt x="167727" y="8080"/>
                </a:lnTo>
                <a:lnTo>
                  <a:pt x="167625" y="8795"/>
                </a:lnTo>
                <a:lnTo>
                  <a:pt x="167114" y="9205"/>
                </a:lnTo>
                <a:lnTo>
                  <a:pt x="167727" y="9409"/>
                </a:lnTo>
                <a:lnTo>
                  <a:pt x="168034" y="10432"/>
                </a:lnTo>
                <a:lnTo>
                  <a:pt x="169875" y="10943"/>
                </a:lnTo>
                <a:lnTo>
                  <a:pt x="169568" y="11557"/>
                </a:lnTo>
                <a:lnTo>
                  <a:pt x="164148" y="10227"/>
                </a:lnTo>
                <a:lnTo>
                  <a:pt x="163636" y="10432"/>
                </a:lnTo>
                <a:lnTo>
                  <a:pt x="164352" y="10841"/>
                </a:lnTo>
                <a:lnTo>
                  <a:pt x="163841" y="11250"/>
                </a:lnTo>
                <a:lnTo>
                  <a:pt x="159648" y="11557"/>
                </a:lnTo>
                <a:lnTo>
                  <a:pt x="159648" y="11557"/>
                </a:lnTo>
                <a:lnTo>
                  <a:pt x="159955" y="11455"/>
                </a:lnTo>
                <a:lnTo>
                  <a:pt x="159852" y="11045"/>
                </a:lnTo>
                <a:lnTo>
                  <a:pt x="159750" y="11045"/>
                </a:lnTo>
                <a:lnTo>
                  <a:pt x="158830" y="11250"/>
                </a:lnTo>
                <a:lnTo>
                  <a:pt x="159136" y="11352"/>
                </a:lnTo>
                <a:lnTo>
                  <a:pt x="158830" y="11455"/>
                </a:lnTo>
                <a:lnTo>
                  <a:pt x="158625" y="11352"/>
                </a:lnTo>
                <a:lnTo>
                  <a:pt x="156682" y="11966"/>
                </a:lnTo>
                <a:lnTo>
                  <a:pt x="156886" y="12068"/>
                </a:lnTo>
                <a:lnTo>
                  <a:pt x="155250" y="12886"/>
                </a:lnTo>
                <a:lnTo>
                  <a:pt x="154330" y="12273"/>
                </a:lnTo>
                <a:lnTo>
                  <a:pt x="155352" y="11966"/>
                </a:lnTo>
                <a:lnTo>
                  <a:pt x="152898" y="11250"/>
                </a:lnTo>
                <a:lnTo>
                  <a:pt x="153614" y="11659"/>
                </a:lnTo>
                <a:lnTo>
                  <a:pt x="153614" y="12375"/>
                </a:lnTo>
                <a:lnTo>
                  <a:pt x="154227" y="12784"/>
                </a:lnTo>
                <a:lnTo>
                  <a:pt x="154227" y="13602"/>
                </a:lnTo>
                <a:lnTo>
                  <a:pt x="152795" y="13193"/>
                </a:lnTo>
                <a:lnTo>
                  <a:pt x="151466" y="14011"/>
                </a:lnTo>
                <a:lnTo>
                  <a:pt x="152080" y="14727"/>
                </a:lnTo>
                <a:lnTo>
                  <a:pt x="151568" y="14932"/>
                </a:lnTo>
                <a:lnTo>
                  <a:pt x="149625" y="14318"/>
                </a:lnTo>
                <a:lnTo>
                  <a:pt x="149420" y="14523"/>
                </a:lnTo>
                <a:lnTo>
                  <a:pt x="150545" y="15239"/>
                </a:lnTo>
                <a:lnTo>
                  <a:pt x="150341" y="15545"/>
                </a:lnTo>
                <a:lnTo>
                  <a:pt x="146864" y="13295"/>
                </a:lnTo>
                <a:lnTo>
                  <a:pt x="147068" y="13193"/>
                </a:lnTo>
                <a:lnTo>
                  <a:pt x="145636" y="12580"/>
                </a:lnTo>
                <a:lnTo>
                  <a:pt x="151057" y="13398"/>
                </a:lnTo>
                <a:lnTo>
                  <a:pt x="151977" y="12886"/>
                </a:lnTo>
                <a:lnTo>
                  <a:pt x="151875" y="12375"/>
                </a:lnTo>
                <a:lnTo>
                  <a:pt x="150648" y="11659"/>
                </a:lnTo>
                <a:lnTo>
                  <a:pt x="150750" y="11761"/>
                </a:lnTo>
                <a:lnTo>
                  <a:pt x="150750" y="11761"/>
                </a:lnTo>
                <a:lnTo>
                  <a:pt x="146455" y="10636"/>
                </a:lnTo>
                <a:lnTo>
                  <a:pt x="146045" y="10841"/>
                </a:lnTo>
                <a:lnTo>
                  <a:pt x="145841" y="10636"/>
                </a:lnTo>
                <a:lnTo>
                  <a:pt x="145841" y="10534"/>
                </a:lnTo>
                <a:lnTo>
                  <a:pt x="145227" y="10432"/>
                </a:lnTo>
                <a:lnTo>
                  <a:pt x="145739" y="10330"/>
                </a:lnTo>
                <a:lnTo>
                  <a:pt x="145023" y="10125"/>
                </a:lnTo>
                <a:lnTo>
                  <a:pt x="145023" y="10125"/>
                </a:lnTo>
                <a:lnTo>
                  <a:pt x="145125" y="10227"/>
                </a:lnTo>
                <a:lnTo>
                  <a:pt x="143591" y="10330"/>
                </a:lnTo>
                <a:lnTo>
                  <a:pt x="143489" y="10125"/>
                </a:lnTo>
                <a:lnTo>
                  <a:pt x="142875" y="9920"/>
                </a:lnTo>
                <a:lnTo>
                  <a:pt x="144102" y="9920"/>
                </a:lnTo>
                <a:lnTo>
                  <a:pt x="143080" y="9409"/>
                </a:lnTo>
                <a:lnTo>
                  <a:pt x="142466" y="9920"/>
                </a:lnTo>
                <a:lnTo>
                  <a:pt x="141955" y="9409"/>
                </a:lnTo>
                <a:lnTo>
                  <a:pt x="141443" y="9716"/>
                </a:lnTo>
                <a:lnTo>
                  <a:pt x="141341" y="9511"/>
                </a:lnTo>
                <a:lnTo>
                  <a:pt x="141136" y="9409"/>
                </a:lnTo>
                <a:lnTo>
                  <a:pt x="140727" y="9920"/>
                </a:lnTo>
                <a:lnTo>
                  <a:pt x="140830" y="9409"/>
                </a:lnTo>
                <a:lnTo>
                  <a:pt x="140318" y="9307"/>
                </a:lnTo>
                <a:lnTo>
                  <a:pt x="139398" y="10023"/>
                </a:lnTo>
                <a:lnTo>
                  <a:pt x="138886" y="9716"/>
                </a:lnTo>
                <a:lnTo>
                  <a:pt x="138068" y="9920"/>
                </a:lnTo>
                <a:lnTo>
                  <a:pt x="138477" y="10227"/>
                </a:lnTo>
                <a:lnTo>
                  <a:pt x="137864" y="10125"/>
                </a:lnTo>
                <a:lnTo>
                  <a:pt x="137557" y="10330"/>
                </a:lnTo>
                <a:lnTo>
                  <a:pt x="137761" y="10534"/>
                </a:lnTo>
                <a:lnTo>
                  <a:pt x="137352" y="10636"/>
                </a:lnTo>
                <a:lnTo>
                  <a:pt x="137352" y="10125"/>
                </a:lnTo>
                <a:lnTo>
                  <a:pt x="137045" y="10534"/>
                </a:lnTo>
                <a:lnTo>
                  <a:pt x="136330" y="10534"/>
                </a:lnTo>
                <a:lnTo>
                  <a:pt x="136636" y="10636"/>
                </a:lnTo>
                <a:lnTo>
                  <a:pt x="136125" y="10636"/>
                </a:lnTo>
                <a:lnTo>
                  <a:pt x="136125" y="10841"/>
                </a:lnTo>
                <a:lnTo>
                  <a:pt x="135818" y="10841"/>
                </a:lnTo>
                <a:lnTo>
                  <a:pt x="135716" y="11045"/>
                </a:lnTo>
                <a:lnTo>
                  <a:pt x="135102" y="11352"/>
                </a:lnTo>
                <a:lnTo>
                  <a:pt x="135818" y="11455"/>
                </a:lnTo>
                <a:lnTo>
                  <a:pt x="135307" y="11455"/>
                </a:lnTo>
                <a:lnTo>
                  <a:pt x="135102" y="11761"/>
                </a:lnTo>
                <a:lnTo>
                  <a:pt x="135102" y="11966"/>
                </a:lnTo>
                <a:lnTo>
                  <a:pt x="134795" y="11659"/>
                </a:lnTo>
                <a:lnTo>
                  <a:pt x="134386" y="11761"/>
                </a:lnTo>
                <a:lnTo>
                  <a:pt x="134591" y="11864"/>
                </a:lnTo>
                <a:lnTo>
                  <a:pt x="134080" y="12068"/>
                </a:lnTo>
                <a:lnTo>
                  <a:pt x="134386" y="12068"/>
                </a:lnTo>
                <a:lnTo>
                  <a:pt x="134693" y="12273"/>
                </a:lnTo>
                <a:lnTo>
                  <a:pt x="134693" y="12375"/>
                </a:lnTo>
                <a:lnTo>
                  <a:pt x="133875" y="12477"/>
                </a:lnTo>
                <a:lnTo>
                  <a:pt x="134591" y="12477"/>
                </a:lnTo>
                <a:lnTo>
                  <a:pt x="133364" y="12784"/>
                </a:lnTo>
                <a:lnTo>
                  <a:pt x="133568" y="12886"/>
                </a:lnTo>
                <a:lnTo>
                  <a:pt x="133057" y="13091"/>
                </a:lnTo>
                <a:lnTo>
                  <a:pt x="133670" y="13295"/>
                </a:lnTo>
                <a:lnTo>
                  <a:pt x="132852" y="13500"/>
                </a:lnTo>
                <a:lnTo>
                  <a:pt x="133057" y="13602"/>
                </a:lnTo>
                <a:lnTo>
                  <a:pt x="133057" y="14216"/>
                </a:lnTo>
                <a:lnTo>
                  <a:pt x="132750" y="14420"/>
                </a:lnTo>
                <a:lnTo>
                  <a:pt x="132545" y="14318"/>
                </a:lnTo>
                <a:lnTo>
                  <a:pt x="131932" y="14727"/>
                </a:lnTo>
                <a:lnTo>
                  <a:pt x="132239" y="14625"/>
                </a:lnTo>
                <a:lnTo>
                  <a:pt x="130909" y="15750"/>
                </a:lnTo>
                <a:lnTo>
                  <a:pt x="131114" y="15852"/>
                </a:lnTo>
                <a:lnTo>
                  <a:pt x="131830" y="15545"/>
                </a:lnTo>
                <a:lnTo>
                  <a:pt x="131727" y="15443"/>
                </a:lnTo>
                <a:lnTo>
                  <a:pt x="132136" y="15443"/>
                </a:lnTo>
                <a:lnTo>
                  <a:pt x="131932" y="15545"/>
                </a:lnTo>
                <a:lnTo>
                  <a:pt x="132136" y="15545"/>
                </a:lnTo>
                <a:lnTo>
                  <a:pt x="131727" y="15852"/>
                </a:lnTo>
                <a:lnTo>
                  <a:pt x="130091" y="15955"/>
                </a:lnTo>
                <a:lnTo>
                  <a:pt x="129886" y="16057"/>
                </a:lnTo>
                <a:lnTo>
                  <a:pt x="130193" y="16466"/>
                </a:lnTo>
                <a:lnTo>
                  <a:pt x="128864" y="16568"/>
                </a:lnTo>
                <a:lnTo>
                  <a:pt x="129886" y="16568"/>
                </a:lnTo>
                <a:lnTo>
                  <a:pt x="128785" y="16804"/>
                </a:lnTo>
                <a:lnTo>
                  <a:pt x="128785" y="16804"/>
                </a:lnTo>
                <a:lnTo>
                  <a:pt x="127841" y="17182"/>
                </a:lnTo>
                <a:lnTo>
                  <a:pt x="128966" y="17386"/>
                </a:lnTo>
                <a:lnTo>
                  <a:pt x="127739" y="17386"/>
                </a:lnTo>
                <a:lnTo>
                  <a:pt x="128045" y="18102"/>
                </a:lnTo>
                <a:lnTo>
                  <a:pt x="129477" y="17795"/>
                </a:lnTo>
                <a:lnTo>
                  <a:pt x="129580" y="18000"/>
                </a:lnTo>
                <a:lnTo>
                  <a:pt x="129273" y="18205"/>
                </a:lnTo>
                <a:lnTo>
                  <a:pt x="127739" y="18307"/>
                </a:lnTo>
                <a:lnTo>
                  <a:pt x="128250" y="18511"/>
                </a:lnTo>
                <a:lnTo>
                  <a:pt x="127943" y="18818"/>
                </a:lnTo>
                <a:lnTo>
                  <a:pt x="128250" y="19023"/>
                </a:lnTo>
                <a:lnTo>
                  <a:pt x="127943" y="19227"/>
                </a:lnTo>
                <a:lnTo>
                  <a:pt x="128045" y="19330"/>
                </a:lnTo>
                <a:lnTo>
                  <a:pt x="129170" y="18614"/>
                </a:lnTo>
                <a:lnTo>
                  <a:pt x="128864" y="19023"/>
                </a:lnTo>
                <a:lnTo>
                  <a:pt x="128557" y="19023"/>
                </a:lnTo>
                <a:lnTo>
                  <a:pt x="128659" y="19330"/>
                </a:lnTo>
                <a:lnTo>
                  <a:pt x="127943" y="19841"/>
                </a:lnTo>
                <a:lnTo>
                  <a:pt x="128864" y="19534"/>
                </a:lnTo>
                <a:lnTo>
                  <a:pt x="128557" y="19841"/>
                </a:lnTo>
                <a:lnTo>
                  <a:pt x="128864" y="20045"/>
                </a:lnTo>
                <a:lnTo>
                  <a:pt x="128250" y="20352"/>
                </a:lnTo>
                <a:lnTo>
                  <a:pt x="129068" y="20761"/>
                </a:lnTo>
                <a:lnTo>
                  <a:pt x="128966" y="20864"/>
                </a:lnTo>
                <a:lnTo>
                  <a:pt x="131011" y="20148"/>
                </a:lnTo>
                <a:lnTo>
                  <a:pt x="131114" y="19943"/>
                </a:lnTo>
                <a:lnTo>
                  <a:pt x="131727" y="19841"/>
                </a:lnTo>
                <a:lnTo>
                  <a:pt x="131727" y="19534"/>
                </a:lnTo>
                <a:lnTo>
                  <a:pt x="131830" y="19330"/>
                </a:lnTo>
                <a:lnTo>
                  <a:pt x="132034" y="19841"/>
                </a:lnTo>
                <a:lnTo>
                  <a:pt x="132443" y="20045"/>
                </a:lnTo>
                <a:lnTo>
                  <a:pt x="132443" y="20659"/>
                </a:lnTo>
                <a:lnTo>
                  <a:pt x="133670" y="22295"/>
                </a:lnTo>
                <a:lnTo>
                  <a:pt x="133670" y="22500"/>
                </a:lnTo>
                <a:lnTo>
                  <a:pt x="133773" y="22705"/>
                </a:lnTo>
                <a:lnTo>
                  <a:pt x="133466" y="22705"/>
                </a:lnTo>
                <a:lnTo>
                  <a:pt x="133875" y="23523"/>
                </a:lnTo>
                <a:lnTo>
                  <a:pt x="135000" y="23318"/>
                </a:lnTo>
                <a:lnTo>
                  <a:pt x="135205" y="22909"/>
                </a:lnTo>
                <a:lnTo>
                  <a:pt x="136023" y="22807"/>
                </a:lnTo>
                <a:lnTo>
                  <a:pt x="136432" y="20557"/>
                </a:lnTo>
                <a:lnTo>
                  <a:pt x="136636" y="20557"/>
                </a:lnTo>
                <a:lnTo>
                  <a:pt x="136023" y="20455"/>
                </a:lnTo>
                <a:lnTo>
                  <a:pt x="137761" y="19739"/>
                </a:lnTo>
                <a:lnTo>
                  <a:pt x="137250" y="19739"/>
                </a:lnTo>
                <a:lnTo>
                  <a:pt x="137966" y="19227"/>
                </a:lnTo>
                <a:lnTo>
                  <a:pt x="136636" y="18307"/>
                </a:lnTo>
                <a:lnTo>
                  <a:pt x="136432" y="17489"/>
                </a:lnTo>
                <a:lnTo>
                  <a:pt x="136636" y="17591"/>
                </a:lnTo>
                <a:lnTo>
                  <a:pt x="136636" y="17080"/>
                </a:lnTo>
                <a:lnTo>
                  <a:pt x="136432" y="16773"/>
                </a:lnTo>
                <a:lnTo>
                  <a:pt x="136943" y="16670"/>
                </a:lnTo>
                <a:lnTo>
                  <a:pt x="136841" y="16670"/>
                </a:lnTo>
                <a:lnTo>
                  <a:pt x="136739" y="16466"/>
                </a:lnTo>
                <a:lnTo>
                  <a:pt x="137148" y="16364"/>
                </a:lnTo>
                <a:lnTo>
                  <a:pt x="137045" y="16364"/>
                </a:lnTo>
                <a:lnTo>
                  <a:pt x="137455" y="16159"/>
                </a:lnTo>
                <a:lnTo>
                  <a:pt x="137352" y="16057"/>
                </a:lnTo>
                <a:lnTo>
                  <a:pt x="137864" y="15955"/>
                </a:lnTo>
                <a:lnTo>
                  <a:pt x="137864" y="15852"/>
                </a:lnTo>
                <a:lnTo>
                  <a:pt x="139091" y="15034"/>
                </a:lnTo>
                <a:lnTo>
                  <a:pt x="138784" y="14625"/>
                </a:lnTo>
                <a:lnTo>
                  <a:pt x="138886" y="14216"/>
                </a:lnTo>
                <a:lnTo>
                  <a:pt x="138989" y="14216"/>
                </a:lnTo>
                <a:lnTo>
                  <a:pt x="139193" y="14011"/>
                </a:lnTo>
                <a:lnTo>
                  <a:pt x="139398" y="14011"/>
                </a:lnTo>
                <a:lnTo>
                  <a:pt x="139295" y="13909"/>
                </a:lnTo>
                <a:lnTo>
                  <a:pt x="141034" y="13705"/>
                </a:lnTo>
                <a:lnTo>
                  <a:pt x="141545" y="14011"/>
                </a:lnTo>
                <a:lnTo>
                  <a:pt x="141648" y="14625"/>
                </a:lnTo>
                <a:lnTo>
                  <a:pt x="139807" y="15852"/>
                </a:lnTo>
                <a:lnTo>
                  <a:pt x="139807" y="15955"/>
                </a:lnTo>
                <a:lnTo>
                  <a:pt x="139295" y="16159"/>
                </a:lnTo>
                <a:lnTo>
                  <a:pt x="139602" y="18511"/>
                </a:lnTo>
                <a:lnTo>
                  <a:pt x="140523" y="18716"/>
                </a:lnTo>
                <a:lnTo>
                  <a:pt x="140523" y="18920"/>
                </a:lnTo>
                <a:lnTo>
                  <a:pt x="140727" y="18920"/>
                </a:lnTo>
                <a:lnTo>
                  <a:pt x="140830" y="19330"/>
                </a:lnTo>
                <a:lnTo>
                  <a:pt x="142977" y="18818"/>
                </a:lnTo>
                <a:lnTo>
                  <a:pt x="142875" y="18716"/>
                </a:lnTo>
                <a:lnTo>
                  <a:pt x="143386" y="18511"/>
                </a:lnTo>
                <a:lnTo>
                  <a:pt x="143284" y="18716"/>
                </a:lnTo>
                <a:lnTo>
                  <a:pt x="144731" y="18619"/>
                </a:lnTo>
                <a:lnTo>
                  <a:pt x="144731" y="18619"/>
                </a:lnTo>
                <a:lnTo>
                  <a:pt x="146045" y="19125"/>
                </a:lnTo>
                <a:lnTo>
                  <a:pt x="144920" y="19227"/>
                </a:lnTo>
                <a:lnTo>
                  <a:pt x="144818" y="19432"/>
                </a:lnTo>
                <a:lnTo>
                  <a:pt x="144614" y="19330"/>
                </a:lnTo>
                <a:lnTo>
                  <a:pt x="144511" y="19636"/>
                </a:lnTo>
                <a:lnTo>
                  <a:pt x="141750" y="19739"/>
                </a:lnTo>
                <a:lnTo>
                  <a:pt x="141341" y="20045"/>
                </a:lnTo>
                <a:lnTo>
                  <a:pt x="142261" y="20864"/>
                </a:lnTo>
                <a:lnTo>
                  <a:pt x="142261" y="21784"/>
                </a:lnTo>
                <a:lnTo>
                  <a:pt x="140318" y="21375"/>
                </a:lnTo>
                <a:lnTo>
                  <a:pt x="139909" y="22398"/>
                </a:lnTo>
                <a:lnTo>
                  <a:pt x="140011" y="23318"/>
                </a:lnTo>
                <a:lnTo>
                  <a:pt x="140114" y="23932"/>
                </a:lnTo>
                <a:lnTo>
                  <a:pt x="139807" y="23932"/>
                </a:lnTo>
                <a:lnTo>
                  <a:pt x="140011" y="23318"/>
                </a:lnTo>
                <a:lnTo>
                  <a:pt x="138886" y="24545"/>
                </a:lnTo>
                <a:lnTo>
                  <a:pt x="138375" y="24239"/>
                </a:lnTo>
                <a:lnTo>
                  <a:pt x="134693" y="24750"/>
                </a:lnTo>
                <a:lnTo>
                  <a:pt x="135307" y="25261"/>
                </a:lnTo>
                <a:lnTo>
                  <a:pt x="134795" y="25057"/>
                </a:lnTo>
                <a:lnTo>
                  <a:pt x="134693" y="24750"/>
                </a:lnTo>
                <a:lnTo>
                  <a:pt x="133773" y="24443"/>
                </a:lnTo>
                <a:lnTo>
                  <a:pt x="132852" y="24955"/>
                </a:lnTo>
                <a:lnTo>
                  <a:pt x="131625" y="24443"/>
                </a:lnTo>
                <a:lnTo>
                  <a:pt x="131625" y="24136"/>
                </a:lnTo>
                <a:lnTo>
                  <a:pt x="131318" y="23830"/>
                </a:lnTo>
                <a:lnTo>
                  <a:pt x="131420" y="23420"/>
                </a:lnTo>
                <a:lnTo>
                  <a:pt x="131727" y="23216"/>
                </a:lnTo>
                <a:lnTo>
                  <a:pt x="131625" y="23114"/>
                </a:lnTo>
                <a:lnTo>
                  <a:pt x="132341" y="22500"/>
                </a:lnTo>
                <a:lnTo>
                  <a:pt x="131932" y="22398"/>
                </a:lnTo>
                <a:lnTo>
                  <a:pt x="132034" y="21273"/>
                </a:lnTo>
                <a:lnTo>
                  <a:pt x="132034" y="21273"/>
                </a:lnTo>
                <a:lnTo>
                  <a:pt x="130602" y="21886"/>
                </a:lnTo>
                <a:lnTo>
                  <a:pt x="130602" y="22193"/>
                </a:lnTo>
                <a:lnTo>
                  <a:pt x="131011" y="22295"/>
                </a:lnTo>
                <a:lnTo>
                  <a:pt x="130705" y="22398"/>
                </a:lnTo>
                <a:lnTo>
                  <a:pt x="130295" y="22398"/>
                </a:lnTo>
                <a:lnTo>
                  <a:pt x="130295" y="23318"/>
                </a:lnTo>
                <a:lnTo>
                  <a:pt x="130909" y="24341"/>
                </a:lnTo>
                <a:lnTo>
                  <a:pt x="130807" y="24545"/>
                </a:lnTo>
                <a:lnTo>
                  <a:pt x="131625" y="25261"/>
                </a:lnTo>
                <a:lnTo>
                  <a:pt x="131011" y="25057"/>
                </a:lnTo>
                <a:lnTo>
                  <a:pt x="130705" y="25466"/>
                </a:lnTo>
                <a:lnTo>
                  <a:pt x="128864" y="25466"/>
                </a:lnTo>
                <a:lnTo>
                  <a:pt x="127739" y="26080"/>
                </a:lnTo>
                <a:lnTo>
                  <a:pt x="127432" y="27205"/>
                </a:lnTo>
                <a:lnTo>
                  <a:pt x="127227" y="27205"/>
                </a:lnTo>
                <a:lnTo>
                  <a:pt x="127534" y="27409"/>
                </a:lnTo>
                <a:lnTo>
                  <a:pt x="127534" y="27409"/>
                </a:lnTo>
                <a:lnTo>
                  <a:pt x="126818" y="27307"/>
                </a:lnTo>
                <a:lnTo>
                  <a:pt x="126818" y="27307"/>
                </a:lnTo>
                <a:lnTo>
                  <a:pt x="127432" y="27409"/>
                </a:lnTo>
                <a:lnTo>
                  <a:pt x="125386" y="28023"/>
                </a:lnTo>
                <a:lnTo>
                  <a:pt x="124977" y="28841"/>
                </a:lnTo>
                <a:lnTo>
                  <a:pt x="124261" y="29148"/>
                </a:lnTo>
                <a:lnTo>
                  <a:pt x="124466" y="29352"/>
                </a:lnTo>
                <a:lnTo>
                  <a:pt x="123239" y="29455"/>
                </a:lnTo>
                <a:lnTo>
                  <a:pt x="123136" y="29148"/>
                </a:lnTo>
                <a:lnTo>
                  <a:pt x="122727" y="29352"/>
                </a:lnTo>
                <a:lnTo>
                  <a:pt x="123034" y="30170"/>
                </a:lnTo>
                <a:lnTo>
                  <a:pt x="120375" y="30375"/>
                </a:lnTo>
                <a:lnTo>
                  <a:pt x="120784" y="30477"/>
                </a:lnTo>
                <a:lnTo>
                  <a:pt x="120477" y="30580"/>
                </a:lnTo>
                <a:lnTo>
                  <a:pt x="120682" y="30682"/>
                </a:lnTo>
                <a:lnTo>
                  <a:pt x="120375" y="30784"/>
                </a:lnTo>
                <a:lnTo>
                  <a:pt x="122011" y="31193"/>
                </a:lnTo>
                <a:lnTo>
                  <a:pt x="121909" y="31295"/>
                </a:lnTo>
                <a:lnTo>
                  <a:pt x="122114" y="31295"/>
                </a:lnTo>
                <a:lnTo>
                  <a:pt x="122114" y="31398"/>
                </a:lnTo>
                <a:lnTo>
                  <a:pt x="122727" y="31602"/>
                </a:lnTo>
                <a:lnTo>
                  <a:pt x="122420" y="31705"/>
                </a:lnTo>
                <a:lnTo>
                  <a:pt x="122523" y="32114"/>
                </a:lnTo>
                <a:lnTo>
                  <a:pt x="123239" y="32523"/>
                </a:lnTo>
                <a:lnTo>
                  <a:pt x="123341" y="33136"/>
                </a:lnTo>
                <a:lnTo>
                  <a:pt x="123136" y="33034"/>
                </a:lnTo>
                <a:lnTo>
                  <a:pt x="123750" y="33852"/>
                </a:lnTo>
                <a:lnTo>
                  <a:pt x="123750" y="33852"/>
                </a:lnTo>
                <a:lnTo>
                  <a:pt x="123239" y="33341"/>
                </a:lnTo>
                <a:lnTo>
                  <a:pt x="123136" y="34261"/>
                </a:lnTo>
                <a:lnTo>
                  <a:pt x="123239" y="34159"/>
                </a:lnTo>
                <a:lnTo>
                  <a:pt x="123239" y="34261"/>
                </a:lnTo>
                <a:lnTo>
                  <a:pt x="122830" y="35386"/>
                </a:lnTo>
                <a:lnTo>
                  <a:pt x="117409" y="35284"/>
                </a:lnTo>
                <a:lnTo>
                  <a:pt x="117307" y="35489"/>
                </a:lnTo>
                <a:lnTo>
                  <a:pt x="116898" y="35591"/>
                </a:lnTo>
                <a:lnTo>
                  <a:pt x="116693" y="36307"/>
                </a:lnTo>
                <a:lnTo>
                  <a:pt x="116898" y="36307"/>
                </a:lnTo>
                <a:lnTo>
                  <a:pt x="116898" y="36614"/>
                </a:lnTo>
                <a:lnTo>
                  <a:pt x="117000" y="36614"/>
                </a:lnTo>
                <a:lnTo>
                  <a:pt x="116182" y="40091"/>
                </a:lnTo>
                <a:lnTo>
                  <a:pt x="116795" y="39784"/>
                </a:lnTo>
                <a:lnTo>
                  <a:pt x="116386" y="40295"/>
                </a:lnTo>
                <a:lnTo>
                  <a:pt x="116687" y="40446"/>
                </a:lnTo>
                <a:lnTo>
                  <a:pt x="116687" y="40446"/>
                </a:lnTo>
                <a:lnTo>
                  <a:pt x="116489" y="41932"/>
                </a:lnTo>
                <a:lnTo>
                  <a:pt x="118330" y="41625"/>
                </a:lnTo>
                <a:lnTo>
                  <a:pt x="118739" y="42136"/>
                </a:lnTo>
                <a:lnTo>
                  <a:pt x="118841" y="42034"/>
                </a:lnTo>
                <a:lnTo>
                  <a:pt x="119455" y="42955"/>
                </a:lnTo>
                <a:lnTo>
                  <a:pt x="122420" y="42034"/>
                </a:lnTo>
                <a:lnTo>
                  <a:pt x="122727" y="41625"/>
                </a:lnTo>
                <a:lnTo>
                  <a:pt x="123545" y="41318"/>
                </a:lnTo>
                <a:lnTo>
                  <a:pt x="123852" y="40500"/>
                </a:lnTo>
                <a:lnTo>
                  <a:pt x="124261" y="40193"/>
                </a:lnTo>
                <a:lnTo>
                  <a:pt x="123955" y="39784"/>
                </a:lnTo>
                <a:lnTo>
                  <a:pt x="124773" y="38045"/>
                </a:lnTo>
                <a:lnTo>
                  <a:pt x="126818" y="36920"/>
                </a:lnTo>
                <a:lnTo>
                  <a:pt x="126818" y="35693"/>
                </a:lnTo>
                <a:lnTo>
                  <a:pt x="129682" y="35591"/>
                </a:lnTo>
                <a:lnTo>
                  <a:pt x="131318" y="34466"/>
                </a:lnTo>
                <a:lnTo>
                  <a:pt x="136943" y="38864"/>
                </a:lnTo>
                <a:lnTo>
                  <a:pt x="137250" y="38864"/>
                </a:lnTo>
                <a:lnTo>
                  <a:pt x="137761" y="40091"/>
                </a:lnTo>
                <a:lnTo>
                  <a:pt x="137557" y="40193"/>
                </a:lnTo>
                <a:lnTo>
                  <a:pt x="137352" y="40807"/>
                </a:lnTo>
                <a:lnTo>
                  <a:pt x="137761" y="41011"/>
                </a:lnTo>
                <a:lnTo>
                  <a:pt x="138170" y="39989"/>
                </a:lnTo>
                <a:lnTo>
                  <a:pt x="138580" y="39886"/>
                </a:lnTo>
                <a:lnTo>
                  <a:pt x="138477" y="39375"/>
                </a:lnTo>
                <a:lnTo>
                  <a:pt x="138068" y="39170"/>
                </a:lnTo>
                <a:lnTo>
                  <a:pt x="138375" y="38455"/>
                </a:lnTo>
                <a:lnTo>
                  <a:pt x="139602" y="38966"/>
                </a:lnTo>
                <a:lnTo>
                  <a:pt x="137455" y="37432"/>
                </a:lnTo>
                <a:lnTo>
                  <a:pt x="137557" y="37023"/>
                </a:lnTo>
                <a:lnTo>
                  <a:pt x="136432" y="36818"/>
                </a:lnTo>
                <a:lnTo>
                  <a:pt x="134182" y="34057"/>
                </a:lnTo>
                <a:lnTo>
                  <a:pt x="134284" y="33341"/>
                </a:lnTo>
                <a:lnTo>
                  <a:pt x="135307" y="33239"/>
                </a:lnTo>
                <a:lnTo>
                  <a:pt x="135205" y="33750"/>
                </a:lnTo>
                <a:lnTo>
                  <a:pt x="135716" y="33750"/>
                </a:lnTo>
                <a:lnTo>
                  <a:pt x="135818" y="33545"/>
                </a:lnTo>
                <a:lnTo>
                  <a:pt x="136841" y="34670"/>
                </a:lnTo>
                <a:lnTo>
                  <a:pt x="136534" y="34670"/>
                </a:lnTo>
                <a:lnTo>
                  <a:pt x="138784" y="36102"/>
                </a:lnTo>
                <a:lnTo>
                  <a:pt x="138170" y="35898"/>
                </a:lnTo>
                <a:lnTo>
                  <a:pt x="140420" y="37330"/>
                </a:lnTo>
                <a:lnTo>
                  <a:pt x="140420" y="38557"/>
                </a:lnTo>
                <a:lnTo>
                  <a:pt x="140318" y="38557"/>
                </a:lnTo>
                <a:lnTo>
                  <a:pt x="141955" y="39989"/>
                </a:lnTo>
                <a:lnTo>
                  <a:pt x="141648" y="39989"/>
                </a:lnTo>
                <a:lnTo>
                  <a:pt x="141955" y="40398"/>
                </a:lnTo>
                <a:lnTo>
                  <a:pt x="143080" y="40500"/>
                </a:lnTo>
                <a:lnTo>
                  <a:pt x="143489" y="40807"/>
                </a:lnTo>
                <a:lnTo>
                  <a:pt x="143489" y="40909"/>
                </a:lnTo>
                <a:lnTo>
                  <a:pt x="142159" y="40909"/>
                </a:lnTo>
                <a:lnTo>
                  <a:pt x="142773" y="42239"/>
                </a:lnTo>
                <a:lnTo>
                  <a:pt x="143284" y="42545"/>
                </a:lnTo>
                <a:lnTo>
                  <a:pt x="143898" y="42545"/>
                </a:lnTo>
                <a:lnTo>
                  <a:pt x="143489" y="41318"/>
                </a:lnTo>
                <a:lnTo>
                  <a:pt x="144102" y="41523"/>
                </a:lnTo>
                <a:lnTo>
                  <a:pt x="144102" y="41523"/>
                </a:lnTo>
                <a:lnTo>
                  <a:pt x="143591" y="41011"/>
                </a:lnTo>
                <a:lnTo>
                  <a:pt x="144205" y="41011"/>
                </a:lnTo>
                <a:lnTo>
                  <a:pt x="144409" y="40807"/>
                </a:lnTo>
                <a:lnTo>
                  <a:pt x="143182" y="39989"/>
                </a:lnTo>
                <a:lnTo>
                  <a:pt x="143591" y="39784"/>
                </a:lnTo>
                <a:lnTo>
                  <a:pt x="143386" y="39682"/>
                </a:lnTo>
                <a:lnTo>
                  <a:pt x="143591" y="39580"/>
                </a:lnTo>
                <a:lnTo>
                  <a:pt x="143693" y="39784"/>
                </a:lnTo>
                <a:lnTo>
                  <a:pt x="143591" y="39477"/>
                </a:lnTo>
                <a:lnTo>
                  <a:pt x="143080" y="38761"/>
                </a:lnTo>
                <a:lnTo>
                  <a:pt x="143284" y="38352"/>
                </a:lnTo>
                <a:lnTo>
                  <a:pt x="143740" y="38678"/>
                </a:lnTo>
                <a:lnTo>
                  <a:pt x="143740" y="38678"/>
                </a:lnTo>
                <a:lnTo>
                  <a:pt x="144205" y="38864"/>
                </a:lnTo>
                <a:lnTo>
                  <a:pt x="144102" y="38557"/>
                </a:lnTo>
                <a:lnTo>
                  <a:pt x="144511" y="38761"/>
                </a:lnTo>
                <a:lnTo>
                  <a:pt x="144000" y="38250"/>
                </a:lnTo>
                <a:lnTo>
                  <a:pt x="145636" y="38045"/>
                </a:lnTo>
                <a:lnTo>
                  <a:pt x="145943" y="38250"/>
                </a:lnTo>
                <a:lnTo>
                  <a:pt x="146557" y="38250"/>
                </a:lnTo>
                <a:lnTo>
                  <a:pt x="146045" y="38864"/>
                </a:lnTo>
                <a:lnTo>
                  <a:pt x="146864" y="39989"/>
                </a:lnTo>
                <a:lnTo>
                  <a:pt x="146761" y="40295"/>
                </a:lnTo>
                <a:lnTo>
                  <a:pt x="147068" y="40398"/>
                </a:lnTo>
                <a:lnTo>
                  <a:pt x="146659" y="40602"/>
                </a:lnTo>
                <a:lnTo>
                  <a:pt x="146455" y="40295"/>
                </a:lnTo>
                <a:lnTo>
                  <a:pt x="146352" y="40705"/>
                </a:lnTo>
                <a:lnTo>
                  <a:pt x="146864" y="40807"/>
                </a:lnTo>
                <a:lnTo>
                  <a:pt x="147477" y="41727"/>
                </a:lnTo>
                <a:lnTo>
                  <a:pt x="147375" y="41830"/>
                </a:lnTo>
                <a:lnTo>
                  <a:pt x="147273" y="41932"/>
                </a:lnTo>
                <a:lnTo>
                  <a:pt x="148091" y="41932"/>
                </a:lnTo>
                <a:lnTo>
                  <a:pt x="147477" y="42239"/>
                </a:lnTo>
                <a:lnTo>
                  <a:pt x="147989" y="42239"/>
                </a:lnTo>
                <a:lnTo>
                  <a:pt x="147989" y="42341"/>
                </a:lnTo>
                <a:lnTo>
                  <a:pt x="148602" y="42239"/>
                </a:lnTo>
                <a:lnTo>
                  <a:pt x="149523" y="42852"/>
                </a:lnTo>
                <a:lnTo>
                  <a:pt x="150136" y="42648"/>
                </a:lnTo>
                <a:lnTo>
                  <a:pt x="150341" y="42136"/>
                </a:lnTo>
                <a:lnTo>
                  <a:pt x="152080" y="42955"/>
                </a:lnTo>
                <a:lnTo>
                  <a:pt x="152898" y="42852"/>
                </a:lnTo>
                <a:lnTo>
                  <a:pt x="153511" y="42239"/>
                </a:lnTo>
                <a:lnTo>
                  <a:pt x="154227" y="42443"/>
                </a:lnTo>
                <a:lnTo>
                  <a:pt x="154636" y="42136"/>
                </a:lnTo>
                <a:lnTo>
                  <a:pt x="154023" y="47659"/>
                </a:lnTo>
                <a:lnTo>
                  <a:pt x="152489" y="48068"/>
                </a:lnTo>
                <a:lnTo>
                  <a:pt x="152080" y="47864"/>
                </a:lnTo>
                <a:lnTo>
                  <a:pt x="151773" y="47864"/>
                </a:lnTo>
                <a:lnTo>
                  <a:pt x="151773" y="47761"/>
                </a:lnTo>
                <a:lnTo>
                  <a:pt x="151261" y="47557"/>
                </a:lnTo>
                <a:lnTo>
                  <a:pt x="150648" y="47761"/>
                </a:lnTo>
                <a:lnTo>
                  <a:pt x="150955" y="47557"/>
                </a:lnTo>
                <a:lnTo>
                  <a:pt x="150955" y="47557"/>
                </a:lnTo>
                <a:lnTo>
                  <a:pt x="149114" y="48170"/>
                </a:lnTo>
                <a:lnTo>
                  <a:pt x="146148" y="47659"/>
                </a:lnTo>
                <a:lnTo>
                  <a:pt x="145739" y="47148"/>
                </a:lnTo>
                <a:lnTo>
                  <a:pt x="144102" y="46739"/>
                </a:lnTo>
                <a:lnTo>
                  <a:pt x="144000" y="46432"/>
                </a:lnTo>
                <a:lnTo>
                  <a:pt x="143489" y="46227"/>
                </a:lnTo>
                <a:lnTo>
                  <a:pt x="141955" y="46534"/>
                </a:lnTo>
                <a:lnTo>
                  <a:pt x="141443" y="47250"/>
                </a:lnTo>
                <a:lnTo>
                  <a:pt x="141648" y="48170"/>
                </a:lnTo>
                <a:lnTo>
                  <a:pt x="140114" y="48580"/>
                </a:lnTo>
                <a:lnTo>
                  <a:pt x="133773" y="45818"/>
                </a:lnTo>
                <a:lnTo>
                  <a:pt x="133875" y="45818"/>
                </a:lnTo>
                <a:lnTo>
                  <a:pt x="132750" y="44898"/>
                </a:lnTo>
                <a:lnTo>
                  <a:pt x="133568" y="43670"/>
                </a:lnTo>
                <a:lnTo>
                  <a:pt x="133159" y="43057"/>
                </a:lnTo>
                <a:lnTo>
                  <a:pt x="133466" y="41932"/>
                </a:lnTo>
                <a:lnTo>
                  <a:pt x="132852" y="42136"/>
                </a:lnTo>
                <a:lnTo>
                  <a:pt x="132852" y="41830"/>
                </a:lnTo>
                <a:lnTo>
                  <a:pt x="132545" y="41727"/>
                </a:lnTo>
                <a:lnTo>
                  <a:pt x="132545" y="41625"/>
                </a:lnTo>
                <a:lnTo>
                  <a:pt x="130807" y="42136"/>
                </a:lnTo>
                <a:lnTo>
                  <a:pt x="130295" y="41830"/>
                </a:lnTo>
                <a:lnTo>
                  <a:pt x="122318" y="43977"/>
                </a:lnTo>
                <a:lnTo>
                  <a:pt x="121602" y="43670"/>
                </a:lnTo>
                <a:lnTo>
                  <a:pt x="120477" y="43875"/>
                </a:lnTo>
                <a:lnTo>
                  <a:pt x="119659" y="43057"/>
                </a:lnTo>
                <a:lnTo>
                  <a:pt x="115568" y="48477"/>
                </a:lnTo>
                <a:lnTo>
                  <a:pt x="115773" y="48784"/>
                </a:lnTo>
                <a:lnTo>
                  <a:pt x="114034" y="50932"/>
                </a:lnTo>
                <a:lnTo>
                  <a:pt x="112909" y="51239"/>
                </a:lnTo>
                <a:lnTo>
                  <a:pt x="109943" y="55739"/>
                </a:lnTo>
                <a:lnTo>
                  <a:pt x="109943" y="55739"/>
                </a:lnTo>
                <a:lnTo>
                  <a:pt x="110148" y="55534"/>
                </a:lnTo>
                <a:lnTo>
                  <a:pt x="110148" y="55534"/>
                </a:lnTo>
                <a:lnTo>
                  <a:pt x="108920" y="58602"/>
                </a:lnTo>
                <a:lnTo>
                  <a:pt x="109432" y="58807"/>
                </a:lnTo>
                <a:lnTo>
                  <a:pt x="109432" y="60034"/>
                </a:lnTo>
                <a:lnTo>
                  <a:pt x="109636" y="59932"/>
                </a:lnTo>
                <a:lnTo>
                  <a:pt x="109330" y="63716"/>
                </a:lnTo>
                <a:lnTo>
                  <a:pt x="108409" y="64841"/>
                </a:lnTo>
                <a:lnTo>
                  <a:pt x="109023" y="65659"/>
                </a:lnTo>
                <a:lnTo>
                  <a:pt x="109227" y="65557"/>
                </a:lnTo>
                <a:lnTo>
                  <a:pt x="109227" y="66170"/>
                </a:lnTo>
                <a:lnTo>
                  <a:pt x="110250" y="66170"/>
                </a:lnTo>
                <a:lnTo>
                  <a:pt x="109330" y="66375"/>
                </a:lnTo>
                <a:lnTo>
                  <a:pt x="109227" y="66273"/>
                </a:lnTo>
                <a:lnTo>
                  <a:pt x="109023" y="67091"/>
                </a:lnTo>
                <a:lnTo>
                  <a:pt x="109023" y="67091"/>
                </a:lnTo>
                <a:lnTo>
                  <a:pt x="109227" y="66989"/>
                </a:lnTo>
                <a:lnTo>
                  <a:pt x="109739" y="67909"/>
                </a:lnTo>
                <a:lnTo>
                  <a:pt x="110557" y="67705"/>
                </a:lnTo>
                <a:lnTo>
                  <a:pt x="110557" y="67705"/>
                </a:lnTo>
                <a:lnTo>
                  <a:pt x="110148" y="67909"/>
                </a:lnTo>
                <a:lnTo>
                  <a:pt x="110557" y="68114"/>
                </a:lnTo>
                <a:lnTo>
                  <a:pt x="110148" y="68318"/>
                </a:lnTo>
                <a:lnTo>
                  <a:pt x="110250" y="68318"/>
                </a:lnTo>
                <a:lnTo>
                  <a:pt x="110455" y="68523"/>
                </a:lnTo>
                <a:lnTo>
                  <a:pt x="110352" y="68727"/>
                </a:lnTo>
                <a:lnTo>
                  <a:pt x="110557" y="68625"/>
                </a:lnTo>
                <a:lnTo>
                  <a:pt x="110659" y="68932"/>
                </a:lnTo>
                <a:lnTo>
                  <a:pt x="110864" y="69034"/>
                </a:lnTo>
                <a:lnTo>
                  <a:pt x="110966" y="68932"/>
                </a:lnTo>
                <a:lnTo>
                  <a:pt x="111375" y="69648"/>
                </a:lnTo>
                <a:lnTo>
                  <a:pt x="111784" y="69852"/>
                </a:lnTo>
                <a:lnTo>
                  <a:pt x="111784" y="70261"/>
                </a:lnTo>
                <a:lnTo>
                  <a:pt x="112295" y="70875"/>
                </a:lnTo>
                <a:lnTo>
                  <a:pt x="112193" y="71182"/>
                </a:lnTo>
                <a:lnTo>
                  <a:pt x="112500" y="71182"/>
                </a:lnTo>
                <a:lnTo>
                  <a:pt x="112193" y="71284"/>
                </a:lnTo>
                <a:lnTo>
                  <a:pt x="117511" y="75477"/>
                </a:lnTo>
                <a:lnTo>
                  <a:pt x="119557" y="74761"/>
                </a:lnTo>
                <a:lnTo>
                  <a:pt x="119250" y="74761"/>
                </a:lnTo>
                <a:lnTo>
                  <a:pt x="120477" y="74659"/>
                </a:lnTo>
                <a:lnTo>
                  <a:pt x="119966" y="74659"/>
                </a:lnTo>
                <a:lnTo>
                  <a:pt x="121295" y="74557"/>
                </a:lnTo>
                <a:lnTo>
                  <a:pt x="121398" y="74761"/>
                </a:lnTo>
                <a:lnTo>
                  <a:pt x="127534" y="73227"/>
                </a:lnTo>
                <a:lnTo>
                  <a:pt x="127330" y="73432"/>
                </a:lnTo>
                <a:lnTo>
                  <a:pt x="129170" y="74455"/>
                </a:lnTo>
                <a:lnTo>
                  <a:pt x="129170" y="74761"/>
                </a:lnTo>
                <a:lnTo>
                  <a:pt x="129068" y="74761"/>
                </a:lnTo>
                <a:lnTo>
                  <a:pt x="129886" y="75477"/>
                </a:lnTo>
                <a:lnTo>
                  <a:pt x="130091" y="75477"/>
                </a:lnTo>
                <a:lnTo>
                  <a:pt x="130398" y="75580"/>
                </a:lnTo>
                <a:lnTo>
                  <a:pt x="130295" y="75170"/>
                </a:lnTo>
                <a:lnTo>
                  <a:pt x="130398" y="75477"/>
                </a:lnTo>
                <a:lnTo>
                  <a:pt x="130602" y="75170"/>
                </a:lnTo>
                <a:lnTo>
                  <a:pt x="131420" y="75375"/>
                </a:lnTo>
                <a:lnTo>
                  <a:pt x="131625" y="74966"/>
                </a:lnTo>
                <a:lnTo>
                  <a:pt x="132341" y="75784"/>
                </a:lnTo>
                <a:lnTo>
                  <a:pt x="132955" y="75886"/>
                </a:lnTo>
                <a:lnTo>
                  <a:pt x="132852" y="79466"/>
                </a:lnTo>
                <a:lnTo>
                  <a:pt x="132648" y="79568"/>
                </a:lnTo>
                <a:lnTo>
                  <a:pt x="133261" y="79875"/>
                </a:lnTo>
                <a:lnTo>
                  <a:pt x="133057" y="79977"/>
                </a:lnTo>
                <a:lnTo>
                  <a:pt x="132648" y="79670"/>
                </a:lnTo>
                <a:lnTo>
                  <a:pt x="132443" y="80591"/>
                </a:lnTo>
                <a:lnTo>
                  <a:pt x="132034" y="80693"/>
                </a:lnTo>
                <a:lnTo>
                  <a:pt x="132852" y="81716"/>
                </a:lnTo>
                <a:lnTo>
                  <a:pt x="132852" y="81716"/>
                </a:lnTo>
                <a:lnTo>
                  <a:pt x="132341" y="81409"/>
                </a:lnTo>
                <a:lnTo>
                  <a:pt x="132750" y="82023"/>
                </a:lnTo>
                <a:lnTo>
                  <a:pt x="132648" y="82023"/>
                </a:lnTo>
                <a:lnTo>
                  <a:pt x="133261" y="82636"/>
                </a:lnTo>
                <a:lnTo>
                  <a:pt x="132955" y="82534"/>
                </a:lnTo>
                <a:lnTo>
                  <a:pt x="135205" y="85909"/>
                </a:lnTo>
                <a:lnTo>
                  <a:pt x="136023" y="86114"/>
                </a:lnTo>
                <a:lnTo>
                  <a:pt x="135307" y="86318"/>
                </a:lnTo>
                <a:lnTo>
                  <a:pt x="135920" y="89284"/>
                </a:lnTo>
                <a:lnTo>
                  <a:pt x="136023" y="89182"/>
                </a:lnTo>
                <a:lnTo>
                  <a:pt x="136432" y="92557"/>
                </a:lnTo>
                <a:lnTo>
                  <a:pt x="134795" y="96648"/>
                </a:lnTo>
                <a:lnTo>
                  <a:pt x="137045" y="103602"/>
                </a:lnTo>
                <a:lnTo>
                  <a:pt x="136943" y="103602"/>
                </a:lnTo>
                <a:lnTo>
                  <a:pt x="140011" y="115364"/>
                </a:lnTo>
                <a:lnTo>
                  <a:pt x="146148" y="114955"/>
                </a:lnTo>
                <a:lnTo>
                  <a:pt x="146557" y="114648"/>
                </a:lnTo>
                <a:lnTo>
                  <a:pt x="147068" y="114648"/>
                </a:lnTo>
                <a:lnTo>
                  <a:pt x="152693" y="109125"/>
                </a:lnTo>
                <a:lnTo>
                  <a:pt x="153205" y="106977"/>
                </a:lnTo>
                <a:lnTo>
                  <a:pt x="153102" y="107080"/>
                </a:lnTo>
                <a:lnTo>
                  <a:pt x="153205" y="106875"/>
                </a:lnTo>
                <a:lnTo>
                  <a:pt x="153205" y="106977"/>
                </a:lnTo>
                <a:lnTo>
                  <a:pt x="155659" y="104523"/>
                </a:lnTo>
                <a:lnTo>
                  <a:pt x="155659" y="102784"/>
                </a:lnTo>
                <a:lnTo>
                  <a:pt x="155557" y="103091"/>
                </a:lnTo>
                <a:lnTo>
                  <a:pt x="155045" y="100330"/>
                </a:lnTo>
                <a:lnTo>
                  <a:pt x="160670" y="95932"/>
                </a:lnTo>
                <a:lnTo>
                  <a:pt x="160875" y="91125"/>
                </a:lnTo>
                <a:lnTo>
                  <a:pt x="160057" y="90307"/>
                </a:lnTo>
                <a:lnTo>
                  <a:pt x="159955" y="87136"/>
                </a:lnTo>
                <a:lnTo>
                  <a:pt x="159341" y="86523"/>
                </a:lnTo>
                <a:lnTo>
                  <a:pt x="161284" y="82125"/>
                </a:lnTo>
                <a:lnTo>
                  <a:pt x="161693" y="82023"/>
                </a:lnTo>
                <a:lnTo>
                  <a:pt x="170591" y="69341"/>
                </a:lnTo>
                <a:lnTo>
                  <a:pt x="170386" y="69136"/>
                </a:lnTo>
                <a:lnTo>
                  <a:pt x="170284" y="69341"/>
                </a:lnTo>
                <a:lnTo>
                  <a:pt x="170182" y="67807"/>
                </a:lnTo>
                <a:lnTo>
                  <a:pt x="164557" y="69341"/>
                </a:lnTo>
                <a:lnTo>
                  <a:pt x="162511" y="68114"/>
                </a:lnTo>
                <a:lnTo>
                  <a:pt x="163330" y="67602"/>
                </a:lnTo>
                <a:lnTo>
                  <a:pt x="162920" y="66784"/>
                </a:lnTo>
                <a:lnTo>
                  <a:pt x="162920" y="66886"/>
                </a:lnTo>
                <a:lnTo>
                  <a:pt x="159955" y="64125"/>
                </a:lnTo>
                <a:lnTo>
                  <a:pt x="159955" y="64534"/>
                </a:lnTo>
                <a:lnTo>
                  <a:pt x="157193" y="58295"/>
                </a:lnTo>
                <a:lnTo>
                  <a:pt x="157193" y="58295"/>
                </a:lnTo>
                <a:lnTo>
                  <a:pt x="157295" y="58398"/>
                </a:lnTo>
                <a:lnTo>
                  <a:pt x="156375" y="56761"/>
                </a:lnTo>
                <a:lnTo>
                  <a:pt x="155966" y="56557"/>
                </a:lnTo>
                <a:lnTo>
                  <a:pt x="155659" y="56148"/>
                </a:lnTo>
                <a:lnTo>
                  <a:pt x="155864" y="55432"/>
                </a:lnTo>
                <a:lnTo>
                  <a:pt x="152591" y="49193"/>
                </a:lnTo>
                <a:lnTo>
                  <a:pt x="152591" y="49193"/>
                </a:lnTo>
                <a:lnTo>
                  <a:pt x="153716" y="51136"/>
                </a:lnTo>
                <a:lnTo>
                  <a:pt x="154330" y="50830"/>
                </a:lnTo>
                <a:lnTo>
                  <a:pt x="154739" y="49602"/>
                </a:lnTo>
                <a:lnTo>
                  <a:pt x="154534" y="51136"/>
                </a:lnTo>
                <a:lnTo>
                  <a:pt x="158727" y="56557"/>
                </a:lnTo>
                <a:lnTo>
                  <a:pt x="158625" y="56557"/>
                </a:lnTo>
                <a:lnTo>
                  <a:pt x="162614" y="64330"/>
                </a:lnTo>
                <a:lnTo>
                  <a:pt x="162511" y="64227"/>
                </a:lnTo>
                <a:lnTo>
                  <a:pt x="162511" y="64227"/>
                </a:lnTo>
                <a:lnTo>
                  <a:pt x="163330" y="66989"/>
                </a:lnTo>
                <a:lnTo>
                  <a:pt x="171102" y="63818"/>
                </a:lnTo>
                <a:lnTo>
                  <a:pt x="171102" y="63409"/>
                </a:lnTo>
                <a:lnTo>
                  <a:pt x="173557" y="62489"/>
                </a:lnTo>
                <a:lnTo>
                  <a:pt x="173659" y="61977"/>
                </a:lnTo>
                <a:lnTo>
                  <a:pt x="174580" y="61568"/>
                </a:lnTo>
                <a:lnTo>
                  <a:pt x="174989" y="60750"/>
                </a:lnTo>
                <a:lnTo>
                  <a:pt x="175807" y="60443"/>
                </a:lnTo>
                <a:lnTo>
                  <a:pt x="175705" y="59625"/>
                </a:lnTo>
                <a:lnTo>
                  <a:pt x="176114" y="58807"/>
                </a:lnTo>
                <a:lnTo>
                  <a:pt x="176216" y="59114"/>
                </a:lnTo>
                <a:lnTo>
                  <a:pt x="177341" y="57170"/>
                </a:lnTo>
                <a:lnTo>
                  <a:pt x="174273" y="54920"/>
                </a:lnTo>
                <a:lnTo>
                  <a:pt x="173864" y="52977"/>
                </a:lnTo>
                <a:lnTo>
                  <a:pt x="172330" y="55023"/>
                </a:lnTo>
                <a:lnTo>
                  <a:pt x="170080" y="55330"/>
                </a:lnTo>
                <a:lnTo>
                  <a:pt x="169875" y="55023"/>
                </a:lnTo>
                <a:lnTo>
                  <a:pt x="169568" y="55023"/>
                </a:lnTo>
                <a:lnTo>
                  <a:pt x="169670" y="54818"/>
                </a:lnTo>
                <a:lnTo>
                  <a:pt x="169466" y="54716"/>
                </a:lnTo>
                <a:lnTo>
                  <a:pt x="169670" y="54000"/>
                </a:lnTo>
                <a:lnTo>
                  <a:pt x="169466" y="53284"/>
                </a:lnTo>
                <a:lnTo>
                  <a:pt x="169057" y="53795"/>
                </a:lnTo>
                <a:lnTo>
                  <a:pt x="169057" y="54511"/>
                </a:lnTo>
                <a:lnTo>
                  <a:pt x="168239" y="53182"/>
                </a:lnTo>
                <a:lnTo>
                  <a:pt x="168341" y="53182"/>
                </a:lnTo>
                <a:lnTo>
                  <a:pt x="168239" y="52568"/>
                </a:lnTo>
                <a:lnTo>
                  <a:pt x="168341" y="52568"/>
                </a:lnTo>
                <a:lnTo>
                  <a:pt x="165886" y="49807"/>
                </a:lnTo>
                <a:lnTo>
                  <a:pt x="166193" y="49602"/>
                </a:lnTo>
                <a:lnTo>
                  <a:pt x="165989" y="49193"/>
                </a:lnTo>
                <a:lnTo>
                  <a:pt x="166398" y="49295"/>
                </a:lnTo>
                <a:lnTo>
                  <a:pt x="166807" y="48682"/>
                </a:lnTo>
                <a:lnTo>
                  <a:pt x="166807" y="48784"/>
                </a:lnTo>
                <a:lnTo>
                  <a:pt x="171409" y="52568"/>
                </a:lnTo>
                <a:lnTo>
                  <a:pt x="172943" y="52466"/>
                </a:lnTo>
                <a:lnTo>
                  <a:pt x="173557" y="52057"/>
                </a:lnTo>
                <a:lnTo>
                  <a:pt x="174273" y="52364"/>
                </a:lnTo>
                <a:lnTo>
                  <a:pt x="174580" y="53182"/>
                </a:lnTo>
                <a:lnTo>
                  <a:pt x="177545" y="54000"/>
                </a:lnTo>
                <a:lnTo>
                  <a:pt x="177648" y="53898"/>
                </a:lnTo>
                <a:lnTo>
                  <a:pt x="177750" y="54000"/>
                </a:lnTo>
                <a:lnTo>
                  <a:pt x="182761" y="53898"/>
                </a:lnTo>
                <a:lnTo>
                  <a:pt x="182557" y="53795"/>
                </a:lnTo>
                <a:lnTo>
                  <a:pt x="182557" y="53795"/>
                </a:lnTo>
                <a:lnTo>
                  <a:pt x="182864" y="53898"/>
                </a:lnTo>
                <a:lnTo>
                  <a:pt x="182966" y="53898"/>
                </a:lnTo>
                <a:lnTo>
                  <a:pt x="184091" y="55432"/>
                </a:lnTo>
                <a:lnTo>
                  <a:pt x="184500" y="55636"/>
                </a:lnTo>
                <a:lnTo>
                  <a:pt x="184500" y="55534"/>
                </a:lnTo>
                <a:lnTo>
                  <a:pt x="185114" y="55534"/>
                </a:lnTo>
                <a:lnTo>
                  <a:pt x="184909" y="56045"/>
                </a:lnTo>
                <a:lnTo>
                  <a:pt x="185727" y="56557"/>
                </a:lnTo>
                <a:lnTo>
                  <a:pt x="186750" y="56250"/>
                </a:lnTo>
                <a:lnTo>
                  <a:pt x="185727" y="57068"/>
                </a:lnTo>
                <a:lnTo>
                  <a:pt x="185420" y="57068"/>
                </a:lnTo>
                <a:lnTo>
                  <a:pt x="187568" y="58602"/>
                </a:lnTo>
                <a:lnTo>
                  <a:pt x="188386" y="58193"/>
                </a:lnTo>
                <a:lnTo>
                  <a:pt x="188284" y="57170"/>
                </a:lnTo>
                <a:lnTo>
                  <a:pt x="188898" y="57170"/>
                </a:lnTo>
                <a:lnTo>
                  <a:pt x="188693" y="57682"/>
                </a:lnTo>
                <a:lnTo>
                  <a:pt x="189205" y="57682"/>
                </a:lnTo>
                <a:lnTo>
                  <a:pt x="188795" y="57989"/>
                </a:lnTo>
                <a:lnTo>
                  <a:pt x="188898" y="57989"/>
                </a:lnTo>
                <a:lnTo>
                  <a:pt x="189307" y="60239"/>
                </a:lnTo>
                <a:lnTo>
                  <a:pt x="189205" y="60239"/>
                </a:lnTo>
                <a:lnTo>
                  <a:pt x="189205" y="60545"/>
                </a:lnTo>
                <a:lnTo>
                  <a:pt x="189307" y="60341"/>
                </a:lnTo>
                <a:lnTo>
                  <a:pt x="190636" y="64227"/>
                </a:lnTo>
                <a:lnTo>
                  <a:pt x="190534" y="64227"/>
                </a:lnTo>
                <a:lnTo>
                  <a:pt x="193160" y="69965"/>
                </a:lnTo>
                <a:lnTo>
                  <a:pt x="194216" y="71693"/>
                </a:lnTo>
                <a:lnTo>
                  <a:pt x="195955" y="70568"/>
                </a:lnTo>
                <a:lnTo>
                  <a:pt x="195545" y="70261"/>
                </a:lnTo>
                <a:lnTo>
                  <a:pt x="195852" y="69443"/>
                </a:lnTo>
                <a:lnTo>
                  <a:pt x="196364" y="69239"/>
                </a:lnTo>
                <a:lnTo>
                  <a:pt x="196568" y="66375"/>
                </a:lnTo>
                <a:lnTo>
                  <a:pt x="196466" y="66170"/>
                </a:lnTo>
                <a:lnTo>
                  <a:pt x="196261" y="63920"/>
                </a:lnTo>
                <a:lnTo>
                  <a:pt x="196875" y="63818"/>
                </a:lnTo>
                <a:lnTo>
                  <a:pt x="200455" y="59830"/>
                </a:lnTo>
                <a:lnTo>
                  <a:pt x="200250" y="59932"/>
                </a:lnTo>
                <a:lnTo>
                  <a:pt x="200250" y="59932"/>
                </a:lnTo>
                <a:lnTo>
                  <a:pt x="201580" y="58705"/>
                </a:lnTo>
                <a:lnTo>
                  <a:pt x="201477" y="58091"/>
                </a:lnTo>
                <a:lnTo>
                  <a:pt x="202398" y="57580"/>
                </a:lnTo>
                <a:lnTo>
                  <a:pt x="202295" y="57068"/>
                </a:lnTo>
                <a:lnTo>
                  <a:pt x="202500" y="57580"/>
                </a:lnTo>
                <a:lnTo>
                  <a:pt x="202705" y="57682"/>
                </a:lnTo>
                <a:lnTo>
                  <a:pt x="202909" y="57273"/>
                </a:lnTo>
                <a:lnTo>
                  <a:pt x="203114" y="57886"/>
                </a:lnTo>
                <a:lnTo>
                  <a:pt x="203216" y="57682"/>
                </a:lnTo>
                <a:lnTo>
                  <a:pt x="203420" y="57784"/>
                </a:lnTo>
                <a:lnTo>
                  <a:pt x="203420" y="57784"/>
                </a:lnTo>
                <a:lnTo>
                  <a:pt x="203216" y="57477"/>
                </a:lnTo>
                <a:lnTo>
                  <a:pt x="203318" y="57273"/>
                </a:lnTo>
                <a:lnTo>
                  <a:pt x="203625" y="57682"/>
                </a:lnTo>
                <a:lnTo>
                  <a:pt x="203625" y="57170"/>
                </a:lnTo>
                <a:lnTo>
                  <a:pt x="203830" y="57682"/>
                </a:lnTo>
                <a:lnTo>
                  <a:pt x="204136" y="56966"/>
                </a:lnTo>
                <a:lnTo>
                  <a:pt x="204136" y="57375"/>
                </a:lnTo>
                <a:lnTo>
                  <a:pt x="204341" y="57273"/>
                </a:lnTo>
                <a:lnTo>
                  <a:pt x="204341" y="57580"/>
                </a:lnTo>
                <a:lnTo>
                  <a:pt x="204648" y="57170"/>
                </a:lnTo>
                <a:lnTo>
                  <a:pt x="204545" y="56250"/>
                </a:lnTo>
                <a:lnTo>
                  <a:pt x="204239" y="55943"/>
                </a:lnTo>
                <a:lnTo>
                  <a:pt x="204443" y="55943"/>
                </a:lnTo>
                <a:lnTo>
                  <a:pt x="204443" y="55739"/>
                </a:lnTo>
                <a:lnTo>
                  <a:pt x="205773" y="57068"/>
                </a:lnTo>
                <a:lnTo>
                  <a:pt x="206795" y="59216"/>
                </a:lnTo>
                <a:lnTo>
                  <a:pt x="206795" y="58909"/>
                </a:lnTo>
                <a:lnTo>
                  <a:pt x="207102" y="59011"/>
                </a:lnTo>
                <a:lnTo>
                  <a:pt x="207307" y="59625"/>
                </a:lnTo>
                <a:lnTo>
                  <a:pt x="207307" y="59420"/>
                </a:lnTo>
                <a:lnTo>
                  <a:pt x="207818" y="59523"/>
                </a:lnTo>
                <a:lnTo>
                  <a:pt x="208125" y="60136"/>
                </a:lnTo>
                <a:lnTo>
                  <a:pt x="207716" y="60136"/>
                </a:lnTo>
                <a:lnTo>
                  <a:pt x="208125" y="60648"/>
                </a:lnTo>
                <a:lnTo>
                  <a:pt x="208125" y="60239"/>
                </a:lnTo>
                <a:lnTo>
                  <a:pt x="208432" y="60750"/>
                </a:lnTo>
                <a:lnTo>
                  <a:pt x="208330" y="60750"/>
                </a:lnTo>
                <a:lnTo>
                  <a:pt x="208739" y="63614"/>
                </a:lnTo>
                <a:lnTo>
                  <a:pt x="209148" y="63102"/>
                </a:lnTo>
                <a:lnTo>
                  <a:pt x="209148" y="63716"/>
                </a:lnTo>
                <a:lnTo>
                  <a:pt x="209352" y="63409"/>
                </a:lnTo>
                <a:lnTo>
                  <a:pt x="210170" y="63409"/>
                </a:lnTo>
                <a:lnTo>
                  <a:pt x="210477" y="63205"/>
                </a:lnTo>
                <a:lnTo>
                  <a:pt x="210477" y="62795"/>
                </a:lnTo>
                <a:lnTo>
                  <a:pt x="210886" y="62898"/>
                </a:lnTo>
                <a:lnTo>
                  <a:pt x="210989" y="62182"/>
                </a:lnTo>
                <a:lnTo>
                  <a:pt x="211807" y="63000"/>
                </a:lnTo>
                <a:lnTo>
                  <a:pt x="212318" y="64943"/>
                </a:lnTo>
                <a:lnTo>
                  <a:pt x="212216" y="64943"/>
                </a:lnTo>
                <a:lnTo>
                  <a:pt x="212523" y="65966"/>
                </a:lnTo>
                <a:lnTo>
                  <a:pt x="212625" y="65659"/>
                </a:lnTo>
                <a:lnTo>
                  <a:pt x="213239" y="69750"/>
                </a:lnTo>
                <a:lnTo>
                  <a:pt x="213341" y="69545"/>
                </a:lnTo>
                <a:lnTo>
                  <a:pt x="213136" y="71386"/>
                </a:lnTo>
                <a:lnTo>
                  <a:pt x="218045" y="78545"/>
                </a:lnTo>
                <a:lnTo>
                  <a:pt x="218455" y="78545"/>
                </a:lnTo>
                <a:lnTo>
                  <a:pt x="218557" y="78341"/>
                </a:lnTo>
                <a:lnTo>
                  <a:pt x="218864" y="78341"/>
                </a:lnTo>
                <a:lnTo>
                  <a:pt x="217739" y="74659"/>
                </a:lnTo>
                <a:lnTo>
                  <a:pt x="215182" y="72307"/>
                </a:lnTo>
                <a:lnTo>
                  <a:pt x="215284" y="72614"/>
                </a:lnTo>
                <a:lnTo>
                  <a:pt x="214875" y="72102"/>
                </a:lnTo>
                <a:lnTo>
                  <a:pt x="215182" y="72307"/>
                </a:lnTo>
                <a:lnTo>
                  <a:pt x="214875" y="71284"/>
                </a:lnTo>
                <a:lnTo>
                  <a:pt x="214773" y="71386"/>
                </a:lnTo>
                <a:lnTo>
                  <a:pt x="213852" y="69852"/>
                </a:lnTo>
                <a:lnTo>
                  <a:pt x="214364" y="66580"/>
                </a:lnTo>
                <a:lnTo>
                  <a:pt x="214261" y="66375"/>
                </a:lnTo>
                <a:lnTo>
                  <a:pt x="215080" y="66273"/>
                </a:lnTo>
                <a:lnTo>
                  <a:pt x="215080" y="66784"/>
                </a:lnTo>
                <a:lnTo>
                  <a:pt x="216409" y="67398"/>
                </a:lnTo>
                <a:lnTo>
                  <a:pt x="216409" y="67295"/>
                </a:lnTo>
                <a:lnTo>
                  <a:pt x="216716" y="67602"/>
                </a:lnTo>
                <a:lnTo>
                  <a:pt x="216716" y="67500"/>
                </a:lnTo>
                <a:lnTo>
                  <a:pt x="217023" y="68011"/>
                </a:lnTo>
                <a:lnTo>
                  <a:pt x="217125" y="67909"/>
                </a:lnTo>
                <a:lnTo>
                  <a:pt x="217330" y="68625"/>
                </a:lnTo>
                <a:lnTo>
                  <a:pt x="217636" y="68625"/>
                </a:lnTo>
                <a:lnTo>
                  <a:pt x="217739" y="69034"/>
                </a:lnTo>
                <a:lnTo>
                  <a:pt x="219068" y="69648"/>
                </a:lnTo>
                <a:lnTo>
                  <a:pt x="218966" y="71182"/>
                </a:lnTo>
                <a:lnTo>
                  <a:pt x="218966" y="71182"/>
                </a:lnTo>
                <a:lnTo>
                  <a:pt x="219886" y="70568"/>
                </a:lnTo>
                <a:lnTo>
                  <a:pt x="219886" y="69750"/>
                </a:lnTo>
                <a:lnTo>
                  <a:pt x="220500" y="70159"/>
                </a:lnTo>
                <a:lnTo>
                  <a:pt x="220091" y="69545"/>
                </a:lnTo>
                <a:lnTo>
                  <a:pt x="220602" y="69852"/>
                </a:lnTo>
                <a:lnTo>
                  <a:pt x="220398" y="69443"/>
                </a:lnTo>
                <a:lnTo>
                  <a:pt x="222545" y="68318"/>
                </a:lnTo>
                <a:lnTo>
                  <a:pt x="222737" y="67743"/>
                </a:lnTo>
                <a:lnTo>
                  <a:pt x="222648" y="67295"/>
                </a:lnTo>
                <a:lnTo>
                  <a:pt x="222750" y="67295"/>
                </a:lnTo>
                <a:lnTo>
                  <a:pt x="222750" y="66886"/>
                </a:lnTo>
                <a:lnTo>
                  <a:pt x="222852" y="67091"/>
                </a:lnTo>
                <a:lnTo>
                  <a:pt x="222545" y="65864"/>
                </a:lnTo>
                <a:lnTo>
                  <a:pt x="219375" y="61773"/>
                </a:lnTo>
                <a:lnTo>
                  <a:pt x="219477" y="61773"/>
                </a:lnTo>
                <a:lnTo>
                  <a:pt x="218659" y="60239"/>
                </a:lnTo>
                <a:lnTo>
                  <a:pt x="219170" y="58398"/>
                </a:lnTo>
                <a:lnTo>
                  <a:pt x="219682" y="58500"/>
                </a:lnTo>
                <a:lnTo>
                  <a:pt x="220602" y="57477"/>
                </a:lnTo>
                <a:lnTo>
                  <a:pt x="221216" y="57989"/>
                </a:lnTo>
                <a:lnTo>
                  <a:pt x="221625" y="57682"/>
                </a:lnTo>
                <a:lnTo>
                  <a:pt x="221830" y="57886"/>
                </a:lnTo>
                <a:lnTo>
                  <a:pt x="221830" y="58500"/>
                </a:lnTo>
                <a:lnTo>
                  <a:pt x="222239" y="59011"/>
                </a:lnTo>
                <a:lnTo>
                  <a:pt x="222136" y="59011"/>
                </a:lnTo>
                <a:lnTo>
                  <a:pt x="222545" y="59114"/>
                </a:lnTo>
                <a:lnTo>
                  <a:pt x="222239" y="58500"/>
                </a:lnTo>
                <a:lnTo>
                  <a:pt x="222443" y="58091"/>
                </a:lnTo>
                <a:lnTo>
                  <a:pt x="224080" y="57477"/>
                </a:lnTo>
                <a:lnTo>
                  <a:pt x="224591" y="57477"/>
                </a:lnTo>
                <a:lnTo>
                  <a:pt x="224693" y="57170"/>
                </a:lnTo>
                <a:lnTo>
                  <a:pt x="225102" y="57068"/>
                </a:lnTo>
                <a:lnTo>
                  <a:pt x="224795" y="56455"/>
                </a:lnTo>
                <a:lnTo>
                  <a:pt x="225000" y="56250"/>
                </a:lnTo>
                <a:lnTo>
                  <a:pt x="225716" y="57068"/>
                </a:lnTo>
                <a:lnTo>
                  <a:pt x="226023" y="56659"/>
                </a:lnTo>
                <a:lnTo>
                  <a:pt x="226125" y="56761"/>
                </a:lnTo>
                <a:lnTo>
                  <a:pt x="226534" y="56659"/>
                </a:lnTo>
                <a:lnTo>
                  <a:pt x="226739" y="56659"/>
                </a:lnTo>
                <a:lnTo>
                  <a:pt x="226739" y="56557"/>
                </a:lnTo>
                <a:lnTo>
                  <a:pt x="227352" y="56455"/>
                </a:lnTo>
                <a:lnTo>
                  <a:pt x="227761" y="55739"/>
                </a:lnTo>
                <a:lnTo>
                  <a:pt x="228170" y="55739"/>
                </a:lnTo>
                <a:lnTo>
                  <a:pt x="228375" y="55534"/>
                </a:lnTo>
                <a:lnTo>
                  <a:pt x="228477" y="54920"/>
                </a:lnTo>
                <a:lnTo>
                  <a:pt x="229807" y="54000"/>
                </a:lnTo>
                <a:lnTo>
                  <a:pt x="229705" y="53386"/>
                </a:lnTo>
                <a:lnTo>
                  <a:pt x="229193" y="53182"/>
                </a:lnTo>
                <a:lnTo>
                  <a:pt x="229807" y="52977"/>
                </a:lnTo>
                <a:lnTo>
                  <a:pt x="229398" y="52466"/>
                </a:lnTo>
                <a:lnTo>
                  <a:pt x="229602" y="52466"/>
                </a:lnTo>
                <a:lnTo>
                  <a:pt x="229807" y="52670"/>
                </a:lnTo>
                <a:lnTo>
                  <a:pt x="230318" y="50932"/>
                </a:lnTo>
                <a:lnTo>
                  <a:pt x="230727" y="50932"/>
                </a:lnTo>
                <a:lnTo>
                  <a:pt x="230523" y="50318"/>
                </a:lnTo>
                <a:lnTo>
                  <a:pt x="230625" y="50318"/>
                </a:lnTo>
                <a:lnTo>
                  <a:pt x="230318" y="50114"/>
                </a:lnTo>
                <a:lnTo>
                  <a:pt x="230727" y="50114"/>
                </a:lnTo>
                <a:lnTo>
                  <a:pt x="230625" y="49602"/>
                </a:lnTo>
                <a:lnTo>
                  <a:pt x="230318" y="49705"/>
                </a:lnTo>
                <a:lnTo>
                  <a:pt x="230625" y="49295"/>
                </a:lnTo>
                <a:lnTo>
                  <a:pt x="229807" y="48886"/>
                </a:lnTo>
                <a:lnTo>
                  <a:pt x="229295" y="49091"/>
                </a:lnTo>
                <a:lnTo>
                  <a:pt x="228886" y="48989"/>
                </a:lnTo>
                <a:lnTo>
                  <a:pt x="230011" y="48273"/>
                </a:lnTo>
                <a:lnTo>
                  <a:pt x="229909" y="47966"/>
                </a:lnTo>
                <a:lnTo>
                  <a:pt x="228682" y="47148"/>
                </a:lnTo>
                <a:lnTo>
                  <a:pt x="228170" y="47250"/>
                </a:lnTo>
                <a:lnTo>
                  <a:pt x="228477" y="47045"/>
                </a:lnTo>
                <a:lnTo>
                  <a:pt x="229807" y="47455"/>
                </a:lnTo>
                <a:lnTo>
                  <a:pt x="226227" y="44080"/>
                </a:lnTo>
                <a:lnTo>
                  <a:pt x="226739" y="43057"/>
                </a:lnTo>
                <a:lnTo>
                  <a:pt x="226534" y="42750"/>
                </a:lnTo>
                <a:lnTo>
                  <a:pt x="226534" y="42750"/>
                </a:lnTo>
                <a:lnTo>
                  <a:pt x="226739" y="42955"/>
                </a:lnTo>
                <a:lnTo>
                  <a:pt x="227045" y="42545"/>
                </a:lnTo>
                <a:lnTo>
                  <a:pt x="226943" y="42341"/>
                </a:lnTo>
                <a:lnTo>
                  <a:pt x="228170" y="41932"/>
                </a:lnTo>
                <a:lnTo>
                  <a:pt x="228170" y="41523"/>
                </a:lnTo>
                <a:lnTo>
                  <a:pt x="225920" y="41216"/>
                </a:lnTo>
                <a:lnTo>
                  <a:pt x="225511" y="41830"/>
                </a:lnTo>
                <a:lnTo>
                  <a:pt x="225000" y="41625"/>
                </a:lnTo>
                <a:lnTo>
                  <a:pt x="224898" y="41216"/>
                </a:lnTo>
                <a:lnTo>
                  <a:pt x="223159" y="39989"/>
                </a:lnTo>
                <a:lnTo>
                  <a:pt x="224182" y="39580"/>
                </a:lnTo>
                <a:lnTo>
                  <a:pt x="224284" y="38966"/>
                </a:lnTo>
                <a:lnTo>
                  <a:pt x="224898" y="38659"/>
                </a:lnTo>
                <a:lnTo>
                  <a:pt x="225000" y="38250"/>
                </a:lnTo>
                <a:lnTo>
                  <a:pt x="225614" y="37943"/>
                </a:lnTo>
                <a:lnTo>
                  <a:pt x="226227" y="38557"/>
                </a:lnTo>
                <a:lnTo>
                  <a:pt x="226023" y="39477"/>
                </a:lnTo>
                <a:lnTo>
                  <a:pt x="226432" y="39477"/>
                </a:lnTo>
                <a:lnTo>
                  <a:pt x="226432" y="39784"/>
                </a:lnTo>
                <a:lnTo>
                  <a:pt x="226125" y="39989"/>
                </a:lnTo>
                <a:lnTo>
                  <a:pt x="226534" y="39989"/>
                </a:lnTo>
                <a:lnTo>
                  <a:pt x="226636" y="39886"/>
                </a:lnTo>
                <a:lnTo>
                  <a:pt x="228273" y="38864"/>
                </a:lnTo>
                <a:lnTo>
                  <a:pt x="228682" y="39273"/>
                </a:lnTo>
                <a:lnTo>
                  <a:pt x="228784" y="39068"/>
                </a:lnTo>
                <a:lnTo>
                  <a:pt x="229500" y="39580"/>
                </a:lnTo>
                <a:lnTo>
                  <a:pt x="229602" y="40091"/>
                </a:lnTo>
                <a:lnTo>
                  <a:pt x="229909" y="40193"/>
                </a:lnTo>
                <a:lnTo>
                  <a:pt x="229500" y="40807"/>
                </a:lnTo>
                <a:lnTo>
                  <a:pt x="230011" y="40807"/>
                </a:lnTo>
                <a:lnTo>
                  <a:pt x="229807" y="41011"/>
                </a:lnTo>
                <a:lnTo>
                  <a:pt x="230114" y="41114"/>
                </a:lnTo>
                <a:lnTo>
                  <a:pt x="230216" y="41216"/>
                </a:lnTo>
                <a:lnTo>
                  <a:pt x="230420" y="41114"/>
                </a:lnTo>
                <a:lnTo>
                  <a:pt x="230523" y="40909"/>
                </a:lnTo>
                <a:lnTo>
                  <a:pt x="231955" y="42136"/>
                </a:lnTo>
                <a:lnTo>
                  <a:pt x="231341" y="42136"/>
                </a:lnTo>
                <a:lnTo>
                  <a:pt x="232670" y="44182"/>
                </a:lnTo>
                <a:lnTo>
                  <a:pt x="232568" y="44284"/>
                </a:lnTo>
                <a:lnTo>
                  <a:pt x="232670" y="44386"/>
                </a:lnTo>
                <a:lnTo>
                  <a:pt x="232466" y="44386"/>
                </a:lnTo>
                <a:lnTo>
                  <a:pt x="232875" y="44795"/>
                </a:lnTo>
                <a:lnTo>
                  <a:pt x="233080" y="44591"/>
                </a:lnTo>
                <a:lnTo>
                  <a:pt x="233182" y="44284"/>
                </a:lnTo>
                <a:lnTo>
                  <a:pt x="233489" y="44489"/>
                </a:lnTo>
                <a:lnTo>
                  <a:pt x="233386" y="44284"/>
                </a:lnTo>
                <a:lnTo>
                  <a:pt x="233591" y="44284"/>
                </a:lnTo>
                <a:lnTo>
                  <a:pt x="233693" y="44080"/>
                </a:lnTo>
                <a:lnTo>
                  <a:pt x="234205" y="44182"/>
                </a:lnTo>
                <a:lnTo>
                  <a:pt x="234614" y="43875"/>
                </a:lnTo>
                <a:lnTo>
                  <a:pt x="234614" y="42955"/>
                </a:lnTo>
                <a:lnTo>
                  <a:pt x="231034" y="39170"/>
                </a:lnTo>
                <a:lnTo>
                  <a:pt x="232261" y="38045"/>
                </a:lnTo>
                <a:lnTo>
                  <a:pt x="232057" y="36205"/>
                </a:lnTo>
                <a:lnTo>
                  <a:pt x="232057" y="36205"/>
                </a:lnTo>
                <a:lnTo>
                  <a:pt x="232364" y="36307"/>
                </a:lnTo>
                <a:lnTo>
                  <a:pt x="232670" y="35591"/>
                </a:lnTo>
                <a:lnTo>
                  <a:pt x="232977" y="35591"/>
                </a:lnTo>
                <a:lnTo>
                  <a:pt x="234102" y="36102"/>
                </a:lnTo>
                <a:lnTo>
                  <a:pt x="235739" y="30273"/>
                </a:lnTo>
                <a:lnTo>
                  <a:pt x="232670" y="25773"/>
                </a:lnTo>
                <a:lnTo>
                  <a:pt x="232670" y="25466"/>
                </a:lnTo>
                <a:lnTo>
                  <a:pt x="229909" y="24545"/>
                </a:lnTo>
                <a:lnTo>
                  <a:pt x="230420" y="25159"/>
                </a:lnTo>
                <a:lnTo>
                  <a:pt x="230318" y="25364"/>
                </a:lnTo>
                <a:lnTo>
                  <a:pt x="230114" y="24955"/>
                </a:lnTo>
                <a:lnTo>
                  <a:pt x="230114" y="25159"/>
                </a:lnTo>
                <a:lnTo>
                  <a:pt x="229500" y="25261"/>
                </a:lnTo>
                <a:lnTo>
                  <a:pt x="229602" y="24955"/>
                </a:lnTo>
                <a:lnTo>
                  <a:pt x="228886" y="24648"/>
                </a:lnTo>
                <a:lnTo>
                  <a:pt x="229193" y="25057"/>
                </a:lnTo>
                <a:lnTo>
                  <a:pt x="226841" y="23830"/>
                </a:lnTo>
                <a:lnTo>
                  <a:pt x="228068" y="21068"/>
                </a:lnTo>
                <a:lnTo>
                  <a:pt x="227864" y="20761"/>
                </a:lnTo>
                <a:lnTo>
                  <a:pt x="228170" y="20455"/>
                </a:lnTo>
                <a:lnTo>
                  <a:pt x="228170" y="20045"/>
                </a:lnTo>
                <a:lnTo>
                  <a:pt x="231034" y="19841"/>
                </a:lnTo>
                <a:lnTo>
                  <a:pt x="231034" y="19636"/>
                </a:lnTo>
                <a:lnTo>
                  <a:pt x="232875" y="19841"/>
                </a:lnTo>
                <a:lnTo>
                  <a:pt x="232568" y="19534"/>
                </a:lnTo>
                <a:lnTo>
                  <a:pt x="232875" y="19636"/>
                </a:lnTo>
                <a:lnTo>
                  <a:pt x="232670" y="19432"/>
                </a:lnTo>
                <a:lnTo>
                  <a:pt x="233898" y="19534"/>
                </a:lnTo>
                <a:lnTo>
                  <a:pt x="233795" y="19636"/>
                </a:lnTo>
                <a:lnTo>
                  <a:pt x="235432" y="19841"/>
                </a:lnTo>
                <a:lnTo>
                  <a:pt x="234716" y="19943"/>
                </a:lnTo>
                <a:lnTo>
                  <a:pt x="236250" y="19943"/>
                </a:lnTo>
                <a:lnTo>
                  <a:pt x="236250" y="19841"/>
                </a:lnTo>
                <a:lnTo>
                  <a:pt x="236966" y="19943"/>
                </a:lnTo>
                <a:lnTo>
                  <a:pt x="237068" y="19841"/>
                </a:lnTo>
                <a:lnTo>
                  <a:pt x="237580" y="19841"/>
                </a:lnTo>
                <a:lnTo>
                  <a:pt x="236557" y="19636"/>
                </a:lnTo>
                <a:lnTo>
                  <a:pt x="236148" y="18818"/>
                </a:lnTo>
                <a:lnTo>
                  <a:pt x="236352" y="17489"/>
                </a:lnTo>
                <a:lnTo>
                  <a:pt x="238602" y="17693"/>
                </a:lnTo>
                <a:lnTo>
                  <a:pt x="239011" y="18205"/>
                </a:lnTo>
                <a:lnTo>
                  <a:pt x="239216" y="18102"/>
                </a:lnTo>
                <a:lnTo>
                  <a:pt x="239625" y="18511"/>
                </a:lnTo>
                <a:lnTo>
                  <a:pt x="239932" y="18409"/>
                </a:lnTo>
                <a:lnTo>
                  <a:pt x="240341" y="17591"/>
                </a:lnTo>
                <a:lnTo>
                  <a:pt x="240239" y="17489"/>
                </a:lnTo>
                <a:lnTo>
                  <a:pt x="240648" y="17693"/>
                </a:lnTo>
                <a:lnTo>
                  <a:pt x="239727" y="16773"/>
                </a:lnTo>
                <a:lnTo>
                  <a:pt x="241364" y="16875"/>
                </a:lnTo>
                <a:lnTo>
                  <a:pt x="240648" y="16875"/>
                </a:lnTo>
                <a:lnTo>
                  <a:pt x="241875" y="18307"/>
                </a:lnTo>
                <a:lnTo>
                  <a:pt x="241261" y="18614"/>
                </a:lnTo>
                <a:lnTo>
                  <a:pt x="241261" y="19432"/>
                </a:lnTo>
                <a:lnTo>
                  <a:pt x="241159" y="19534"/>
                </a:lnTo>
                <a:lnTo>
                  <a:pt x="241057" y="20966"/>
                </a:lnTo>
                <a:lnTo>
                  <a:pt x="240648" y="20966"/>
                </a:lnTo>
                <a:lnTo>
                  <a:pt x="240750" y="21170"/>
                </a:lnTo>
                <a:lnTo>
                  <a:pt x="240443" y="21273"/>
                </a:lnTo>
                <a:lnTo>
                  <a:pt x="240852" y="21784"/>
                </a:lnTo>
                <a:lnTo>
                  <a:pt x="240852" y="22398"/>
                </a:lnTo>
                <a:lnTo>
                  <a:pt x="246784" y="27716"/>
                </a:lnTo>
                <a:lnTo>
                  <a:pt x="247091" y="26898"/>
                </a:lnTo>
                <a:lnTo>
                  <a:pt x="246273" y="25773"/>
                </a:lnTo>
                <a:lnTo>
                  <a:pt x="246273" y="25773"/>
                </a:lnTo>
                <a:lnTo>
                  <a:pt x="246580" y="25977"/>
                </a:lnTo>
                <a:lnTo>
                  <a:pt x="247398" y="25773"/>
                </a:lnTo>
                <a:lnTo>
                  <a:pt x="246477" y="24852"/>
                </a:lnTo>
                <a:lnTo>
                  <a:pt x="246580" y="24341"/>
                </a:lnTo>
                <a:lnTo>
                  <a:pt x="247193" y="24341"/>
                </a:lnTo>
                <a:lnTo>
                  <a:pt x="246068" y="22705"/>
                </a:lnTo>
                <a:lnTo>
                  <a:pt x="246170" y="22398"/>
                </a:lnTo>
                <a:lnTo>
                  <a:pt x="246375" y="22807"/>
                </a:lnTo>
                <a:lnTo>
                  <a:pt x="246784" y="22705"/>
                </a:lnTo>
                <a:lnTo>
                  <a:pt x="245045" y="21170"/>
                </a:lnTo>
                <a:lnTo>
                  <a:pt x="244330" y="21068"/>
                </a:lnTo>
                <a:lnTo>
                  <a:pt x="244432" y="21273"/>
                </a:lnTo>
                <a:lnTo>
                  <a:pt x="243614" y="20761"/>
                </a:lnTo>
                <a:lnTo>
                  <a:pt x="243307" y="19943"/>
                </a:lnTo>
                <a:lnTo>
                  <a:pt x="243409" y="19943"/>
                </a:lnTo>
                <a:lnTo>
                  <a:pt x="242898" y="19227"/>
                </a:lnTo>
                <a:lnTo>
                  <a:pt x="244023" y="19227"/>
                </a:lnTo>
                <a:lnTo>
                  <a:pt x="243818" y="19023"/>
                </a:lnTo>
                <a:lnTo>
                  <a:pt x="244330" y="18716"/>
                </a:lnTo>
                <a:lnTo>
                  <a:pt x="244943" y="19227"/>
                </a:lnTo>
                <a:lnTo>
                  <a:pt x="244943" y="18920"/>
                </a:lnTo>
                <a:lnTo>
                  <a:pt x="245250" y="18716"/>
                </a:lnTo>
                <a:lnTo>
                  <a:pt x="247807" y="19125"/>
                </a:lnTo>
                <a:lnTo>
                  <a:pt x="247398" y="18716"/>
                </a:lnTo>
                <a:lnTo>
                  <a:pt x="247909" y="18102"/>
                </a:lnTo>
                <a:lnTo>
                  <a:pt x="247807" y="18000"/>
                </a:lnTo>
                <a:lnTo>
                  <a:pt x="247909" y="17898"/>
                </a:lnTo>
                <a:lnTo>
                  <a:pt x="248011" y="17898"/>
                </a:lnTo>
                <a:lnTo>
                  <a:pt x="247807" y="17693"/>
                </a:lnTo>
                <a:lnTo>
                  <a:pt x="248011" y="17795"/>
                </a:lnTo>
                <a:lnTo>
                  <a:pt x="248011" y="17489"/>
                </a:lnTo>
                <a:lnTo>
                  <a:pt x="249545" y="16773"/>
                </a:lnTo>
                <a:lnTo>
                  <a:pt x="249136" y="16568"/>
                </a:lnTo>
                <a:lnTo>
                  <a:pt x="251182" y="16977"/>
                </a:lnTo>
                <a:lnTo>
                  <a:pt x="251080" y="16670"/>
                </a:lnTo>
                <a:lnTo>
                  <a:pt x="249443" y="15852"/>
                </a:lnTo>
                <a:lnTo>
                  <a:pt x="249443" y="15852"/>
                </a:lnTo>
                <a:lnTo>
                  <a:pt x="249545" y="15955"/>
                </a:lnTo>
                <a:lnTo>
                  <a:pt x="249545" y="15955"/>
                </a:lnTo>
                <a:lnTo>
                  <a:pt x="249136" y="15750"/>
                </a:lnTo>
                <a:lnTo>
                  <a:pt x="249239" y="15750"/>
                </a:lnTo>
                <a:lnTo>
                  <a:pt x="248011" y="15034"/>
                </a:lnTo>
                <a:lnTo>
                  <a:pt x="248114" y="15239"/>
                </a:lnTo>
                <a:lnTo>
                  <a:pt x="245045" y="14830"/>
                </a:lnTo>
                <a:lnTo>
                  <a:pt x="246682" y="14625"/>
                </a:lnTo>
                <a:lnTo>
                  <a:pt x="245761" y="14420"/>
                </a:lnTo>
                <a:lnTo>
                  <a:pt x="248318" y="14420"/>
                </a:lnTo>
                <a:lnTo>
                  <a:pt x="237375" y="10125"/>
                </a:lnTo>
                <a:lnTo>
                  <a:pt x="237477" y="10227"/>
                </a:lnTo>
                <a:lnTo>
                  <a:pt x="235330" y="10023"/>
                </a:lnTo>
                <a:lnTo>
                  <a:pt x="236864" y="11148"/>
                </a:lnTo>
                <a:lnTo>
                  <a:pt x="236864" y="11148"/>
                </a:lnTo>
                <a:lnTo>
                  <a:pt x="234000" y="10330"/>
                </a:lnTo>
                <a:lnTo>
                  <a:pt x="233795" y="10432"/>
                </a:lnTo>
                <a:lnTo>
                  <a:pt x="230523" y="10432"/>
                </a:lnTo>
                <a:lnTo>
                  <a:pt x="231136" y="11352"/>
                </a:lnTo>
                <a:lnTo>
                  <a:pt x="231136" y="11352"/>
                </a:lnTo>
                <a:lnTo>
                  <a:pt x="222034" y="9205"/>
                </a:lnTo>
                <a:lnTo>
                  <a:pt x="222239" y="9205"/>
                </a:lnTo>
                <a:lnTo>
                  <a:pt x="219375" y="8591"/>
                </a:lnTo>
                <a:lnTo>
                  <a:pt x="219886" y="8489"/>
                </a:lnTo>
                <a:lnTo>
                  <a:pt x="217636" y="8080"/>
                </a:lnTo>
                <a:lnTo>
                  <a:pt x="217330" y="8591"/>
                </a:lnTo>
                <a:lnTo>
                  <a:pt x="216614" y="8489"/>
                </a:lnTo>
                <a:lnTo>
                  <a:pt x="217023" y="8489"/>
                </a:lnTo>
                <a:lnTo>
                  <a:pt x="216716" y="8182"/>
                </a:lnTo>
                <a:lnTo>
                  <a:pt x="215693" y="8182"/>
                </a:lnTo>
                <a:lnTo>
                  <a:pt x="216920" y="8080"/>
                </a:lnTo>
                <a:lnTo>
                  <a:pt x="212727" y="7670"/>
                </a:lnTo>
                <a:lnTo>
                  <a:pt x="213341" y="7875"/>
                </a:lnTo>
                <a:lnTo>
                  <a:pt x="212420" y="8080"/>
                </a:lnTo>
                <a:lnTo>
                  <a:pt x="213239" y="8182"/>
                </a:lnTo>
                <a:lnTo>
                  <a:pt x="213034" y="8284"/>
                </a:lnTo>
                <a:lnTo>
                  <a:pt x="212932" y="8386"/>
                </a:lnTo>
                <a:lnTo>
                  <a:pt x="213852" y="8795"/>
                </a:lnTo>
                <a:lnTo>
                  <a:pt x="212830" y="8795"/>
                </a:lnTo>
                <a:lnTo>
                  <a:pt x="213034" y="9000"/>
                </a:lnTo>
                <a:lnTo>
                  <a:pt x="212830" y="9000"/>
                </a:lnTo>
                <a:lnTo>
                  <a:pt x="213034" y="9102"/>
                </a:lnTo>
                <a:lnTo>
                  <a:pt x="210886" y="8693"/>
                </a:lnTo>
                <a:lnTo>
                  <a:pt x="210580" y="8898"/>
                </a:lnTo>
                <a:lnTo>
                  <a:pt x="208739" y="8591"/>
                </a:lnTo>
                <a:lnTo>
                  <a:pt x="209045" y="9000"/>
                </a:lnTo>
                <a:lnTo>
                  <a:pt x="209045" y="9409"/>
                </a:lnTo>
                <a:lnTo>
                  <a:pt x="208534" y="9307"/>
                </a:lnTo>
                <a:lnTo>
                  <a:pt x="206591" y="8693"/>
                </a:lnTo>
                <a:lnTo>
                  <a:pt x="206898" y="8591"/>
                </a:lnTo>
                <a:lnTo>
                  <a:pt x="205057" y="8080"/>
                </a:lnTo>
                <a:lnTo>
                  <a:pt x="206386" y="8284"/>
                </a:lnTo>
                <a:lnTo>
                  <a:pt x="205364" y="7977"/>
                </a:lnTo>
                <a:lnTo>
                  <a:pt x="205773" y="7773"/>
                </a:lnTo>
                <a:lnTo>
                  <a:pt x="201068" y="7057"/>
                </a:lnTo>
                <a:lnTo>
                  <a:pt x="201682" y="7364"/>
                </a:lnTo>
                <a:lnTo>
                  <a:pt x="201170" y="7568"/>
                </a:lnTo>
                <a:lnTo>
                  <a:pt x="201477" y="7670"/>
                </a:lnTo>
                <a:lnTo>
                  <a:pt x="198205" y="7159"/>
                </a:lnTo>
                <a:lnTo>
                  <a:pt x="195034" y="7159"/>
                </a:lnTo>
                <a:lnTo>
                  <a:pt x="195443" y="7261"/>
                </a:lnTo>
                <a:lnTo>
                  <a:pt x="195545" y="7568"/>
                </a:lnTo>
                <a:lnTo>
                  <a:pt x="195955" y="7875"/>
                </a:lnTo>
                <a:lnTo>
                  <a:pt x="195545" y="7670"/>
                </a:lnTo>
                <a:lnTo>
                  <a:pt x="195545" y="7568"/>
                </a:lnTo>
                <a:lnTo>
                  <a:pt x="194830" y="7159"/>
                </a:lnTo>
                <a:lnTo>
                  <a:pt x="194830" y="6955"/>
                </a:lnTo>
                <a:lnTo>
                  <a:pt x="194216" y="6750"/>
                </a:lnTo>
                <a:lnTo>
                  <a:pt x="194011" y="6955"/>
                </a:lnTo>
                <a:lnTo>
                  <a:pt x="193193" y="6750"/>
                </a:lnTo>
                <a:lnTo>
                  <a:pt x="193295" y="6750"/>
                </a:lnTo>
                <a:lnTo>
                  <a:pt x="192989" y="6648"/>
                </a:lnTo>
                <a:lnTo>
                  <a:pt x="193091" y="6750"/>
                </a:lnTo>
                <a:lnTo>
                  <a:pt x="192375" y="6955"/>
                </a:lnTo>
                <a:lnTo>
                  <a:pt x="193193" y="6955"/>
                </a:lnTo>
                <a:lnTo>
                  <a:pt x="190432" y="7773"/>
                </a:lnTo>
                <a:lnTo>
                  <a:pt x="191966" y="6648"/>
                </a:lnTo>
                <a:lnTo>
                  <a:pt x="191966" y="6443"/>
                </a:lnTo>
                <a:lnTo>
                  <a:pt x="193193" y="5830"/>
                </a:lnTo>
                <a:lnTo>
                  <a:pt x="192068" y="5216"/>
                </a:lnTo>
                <a:lnTo>
                  <a:pt x="192068" y="5216"/>
                </a:lnTo>
                <a:lnTo>
                  <a:pt x="192989" y="5523"/>
                </a:lnTo>
                <a:lnTo>
                  <a:pt x="191966" y="4909"/>
                </a:lnTo>
                <a:lnTo>
                  <a:pt x="191966" y="5114"/>
                </a:lnTo>
                <a:lnTo>
                  <a:pt x="188489" y="4602"/>
                </a:lnTo>
                <a:lnTo>
                  <a:pt x="188489" y="4602"/>
                </a:lnTo>
                <a:lnTo>
                  <a:pt x="188591" y="4705"/>
                </a:lnTo>
                <a:lnTo>
                  <a:pt x="187670" y="4705"/>
                </a:lnTo>
                <a:lnTo>
                  <a:pt x="187977" y="4398"/>
                </a:lnTo>
                <a:lnTo>
                  <a:pt x="185830" y="4295"/>
                </a:lnTo>
                <a:lnTo>
                  <a:pt x="186648" y="4091"/>
                </a:lnTo>
                <a:lnTo>
                  <a:pt x="185114" y="3784"/>
                </a:lnTo>
                <a:close/>
                <a:moveTo>
                  <a:pt x="252818" y="91125"/>
                </a:moveTo>
                <a:lnTo>
                  <a:pt x="252307" y="92455"/>
                </a:lnTo>
                <a:lnTo>
                  <a:pt x="252205" y="92352"/>
                </a:lnTo>
                <a:lnTo>
                  <a:pt x="252000" y="92966"/>
                </a:lnTo>
                <a:lnTo>
                  <a:pt x="252102" y="93170"/>
                </a:lnTo>
                <a:lnTo>
                  <a:pt x="250364" y="97875"/>
                </a:lnTo>
                <a:lnTo>
                  <a:pt x="249341" y="98080"/>
                </a:lnTo>
                <a:lnTo>
                  <a:pt x="246375" y="95727"/>
                </a:lnTo>
                <a:lnTo>
                  <a:pt x="246170" y="95011"/>
                </a:lnTo>
                <a:lnTo>
                  <a:pt x="246886" y="93580"/>
                </a:lnTo>
                <a:lnTo>
                  <a:pt x="247091" y="93682"/>
                </a:lnTo>
                <a:lnTo>
                  <a:pt x="247705" y="92761"/>
                </a:lnTo>
                <a:lnTo>
                  <a:pt x="247193" y="92455"/>
                </a:lnTo>
                <a:lnTo>
                  <a:pt x="247091" y="92864"/>
                </a:lnTo>
                <a:lnTo>
                  <a:pt x="246784" y="92352"/>
                </a:lnTo>
                <a:lnTo>
                  <a:pt x="246886" y="92148"/>
                </a:lnTo>
                <a:lnTo>
                  <a:pt x="246886" y="92148"/>
                </a:lnTo>
                <a:lnTo>
                  <a:pt x="246170" y="92557"/>
                </a:lnTo>
                <a:lnTo>
                  <a:pt x="244227" y="91841"/>
                </a:lnTo>
                <a:lnTo>
                  <a:pt x="244023" y="91841"/>
                </a:lnTo>
                <a:lnTo>
                  <a:pt x="243716" y="91534"/>
                </a:lnTo>
                <a:lnTo>
                  <a:pt x="243307" y="91534"/>
                </a:lnTo>
                <a:lnTo>
                  <a:pt x="243818" y="91841"/>
                </a:lnTo>
                <a:lnTo>
                  <a:pt x="243920" y="92455"/>
                </a:lnTo>
                <a:lnTo>
                  <a:pt x="243614" y="92659"/>
                </a:lnTo>
                <a:lnTo>
                  <a:pt x="242591" y="92455"/>
                </a:lnTo>
                <a:lnTo>
                  <a:pt x="242182" y="92966"/>
                </a:lnTo>
                <a:lnTo>
                  <a:pt x="241977" y="92864"/>
                </a:lnTo>
                <a:lnTo>
                  <a:pt x="241977" y="93068"/>
                </a:lnTo>
                <a:lnTo>
                  <a:pt x="241773" y="93068"/>
                </a:lnTo>
                <a:lnTo>
                  <a:pt x="241466" y="93375"/>
                </a:lnTo>
                <a:lnTo>
                  <a:pt x="241466" y="93784"/>
                </a:lnTo>
                <a:lnTo>
                  <a:pt x="241159" y="93989"/>
                </a:lnTo>
                <a:lnTo>
                  <a:pt x="240852" y="95011"/>
                </a:lnTo>
                <a:lnTo>
                  <a:pt x="240955" y="95318"/>
                </a:lnTo>
                <a:lnTo>
                  <a:pt x="240750" y="95625"/>
                </a:lnTo>
                <a:lnTo>
                  <a:pt x="239420" y="95727"/>
                </a:lnTo>
                <a:lnTo>
                  <a:pt x="239318" y="95727"/>
                </a:lnTo>
                <a:lnTo>
                  <a:pt x="239318" y="95011"/>
                </a:lnTo>
                <a:lnTo>
                  <a:pt x="238500" y="94193"/>
                </a:lnTo>
                <a:lnTo>
                  <a:pt x="238295" y="94500"/>
                </a:lnTo>
                <a:lnTo>
                  <a:pt x="237784" y="94602"/>
                </a:lnTo>
                <a:lnTo>
                  <a:pt x="237375" y="95114"/>
                </a:lnTo>
                <a:lnTo>
                  <a:pt x="237273" y="95011"/>
                </a:lnTo>
                <a:lnTo>
                  <a:pt x="237273" y="94705"/>
                </a:lnTo>
                <a:lnTo>
                  <a:pt x="236557" y="95932"/>
                </a:lnTo>
                <a:lnTo>
                  <a:pt x="236250" y="95727"/>
                </a:lnTo>
                <a:lnTo>
                  <a:pt x="235943" y="96443"/>
                </a:lnTo>
                <a:lnTo>
                  <a:pt x="236148" y="96341"/>
                </a:lnTo>
                <a:lnTo>
                  <a:pt x="236045" y="96545"/>
                </a:lnTo>
                <a:lnTo>
                  <a:pt x="235841" y="96648"/>
                </a:lnTo>
                <a:lnTo>
                  <a:pt x="236148" y="96955"/>
                </a:lnTo>
                <a:lnTo>
                  <a:pt x="235023" y="97057"/>
                </a:lnTo>
                <a:lnTo>
                  <a:pt x="235125" y="97670"/>
                </a:lnTo>
                <a:lnTo>
                  <a:pt x="234818" y="98080"/>
                </a:lnTo>
                <a:lnTo>
                  <a:pt x="234614" y="97364"/>
                </a:lnTo>
                <a:lnTo>
                  <a:pt x="234307" y="97159"/>
                </a:lnTo>
                <a:lnTo>
                  <a:pt x="233795" y="97568"/>
                </a:lnTo>
                <a:lnTo>
                  <a:pt x="233489" y="98795"/>
                </a:lnTo>
                <a:lnTo>
                  <a:pt x="225511" y="103193"/>
                </a:lnTo>
                <a:lnTo>
                  <a:pt x="225614" y="102477"/>
                </a:lnTo>
                <a:lnTo>
                  <a:pt x="224591" y="105034"/>
                </a:lnTo>
                <a:lnTo>
                  <a:pt x="224795" y="106466"/>
                </a:lnTo>
                <a:lnTo>
                  <a:pt x="224386" y="106977"/>
                </a:lnTo>
                <a:lnTo>
                  <a:pt x="224386" y="107386"/>
                </a:lnTo>
                <a:lnTo>
                  <a:pt x="224080" y="106875"/>
                </a:lnTo>
                <a:lnTo>
                  <a:pt x="223977" y="106977"/>
                </a:lnTo>
                <a:lnTo>
                  <a:pt x="223875" y="106977"/>
                </a:lnTo>
                <a:lnTo>
                  <a:pt x="224284" y="113318"/>
                </a:lnTo>
                <a:lnTo>
                  <a:pt x="222955" y="115261"/>
                </a:lnTo>
                <a:lnTo>
                  <a:pt x="223159" y="115364"/>
                </a:lnTo>
                <a:lnTo>
                  <a:pt x="223568" y="115773"/>
                </a:lnTo>
                <a:lnTo>
                  <a:pt x="228989" y="114852"/>
                </a:lnTo>
                <a:lnTo>
                  <a:pt x="229193" y="114955"/>
                </a:lnTo>
                <a:lnTo>
                  <a:pt x="237068" y="112500"/>
                </a:lnTo>
                <a:lnTo>
                  <a:pt x="239932" y="113216"/>
                </a:lnTo>
                <a:lnTo>
                  <a:pt x="240136" y="113523"/>
                </a:lnTo>
                <a:lnTo>
                  <a:pt x="240034" y="113727"/>
                </a:lnTo>
                <a:lnTo>
                  <a:pt x="240341" y="115364"/>
                </a:lnTo>
                <a:lnTo>
                  <a:pt x="240034" y="115568"/>
                </a:lnTo>
                <a:lnTo>
                  <a:pt x="240341" y="115977"/>
                </a:lnTo>
                <a:lnTo>
                  <a:pt x="240648" y="115977"/>
                </a:lnTo>
                <a:lnTo>
                  <a:pt x="240648" y="115670"/>
                </a:lnTo>
                <a:lnTo>
                  <a:pt x="243205" y="113523"/>
                </a:lnTo>
                <a:lnTo>
                  <a:pt x="241261" y="116284"/>
                </a:lnTo>
                <a:lnTo>
                  <a:pt x="242795" y="115159"/>
                </a:lnTo>
                <a:lnTo>
                  <a:pt x="242795" y="115977"/>
                </a:lnTo>
                <a:lnTo>
                  <a:pt x="242182" y="116693"/>
                </a:lnTo>
                <a:lnTo>
                  <a:pt x="242182" y="116693"/>
                </a:lnTo>
                <a:lnTo>
                  <a:pt x="242898" y="116489"/>
                </a:lnTo>
                <a:lnTo>
                  <a:pt x="243000" y="116591"/>
                </a:lnTo>
                <a:lnTo>
                  <a:pt x="243102" y="116591"/>
                </a:lnTo>
                <a:lnTo>
                  <a:pt x="243102" y="116693"/>
                </a:lnTo>
                <a:lnTo>
                  <a:pt x="243000" y="116591"/>
                </a:lnTo>
                <a:lnTo>
                  <a:pt x="242898" y="116591"/>
                </a:lnTo>
                <a:lnTo>
                  <a:pt x="243000" y="119148"/>
                </a:lnTo>
                <a:lnTo>
                  <a:pt x="244739" y="119864"/>
                </a:lnTo>
                <a:lnTo>
                  <a:pt x="246273" y="119352"/>
                </a:lnTo>
                <a:lnTo>
                  <a:pt x="246170" y="119352"/>
                </a:lnTo>
                <a:lnTo>
                  <a:pt x="246784" y="119148"/>
                </a:lnTo>
                <a:lnTo>
                  <a:pt x="246784" y="119148"/>
                </a:lnTo>
                <a:lnTo>
                  <a:pt x="246273" y="119557"/>
                </a:lnTo>
                <a:lnTo>
                  <a:pt x="246989" y="119557"/>
                </a:lnTo>
                <a:lnTo>
                  <a:pt x="246784" y="119761"/>
                </a:lnTo>
                <a:lnTo>
                  <a:pt x="247193" y="120375"/>
                </a:lnTo>
                <a:lnTo>
                  <a:pt x="247500" y="120068"/>
                </a:lnTo>
                <a:lnTo>
                  <a:pt x="247295" y="120068"/>
                </a:lnTo>
                <a:lnTo>
                  <a:pt x="254148" y="115057"/>
                </a:lnTo>
                <a:lnTo>
                  <a:pt x="254045" y="114955"/>
                </a:lnTo>
                <a:lnTo>
                  <a:pt x="258648" y="109432"/>
                </a:lnTo>
                <a:lnTo>
                  <a:pt x="259261" y="106773"/>
                </a:lnTo>
                <a:lnTo>
                  <a:pt x="258648" y="104932"/>
                </a:lnTo>
                <a:lnTo>
                  <a:pt x="258034" y="104420"/>
                </a:lnTo>
                <a:lnTo>
                  <a:pt x="257932" y="103193"/>
                </a:lnTo>
                <a:lnTo>
                  <a:pt x="257318" y="103193"/>
                </a:lnTo>
                <a:lnTo>
                  <a:pt x="257318" y="103091"/>
                </a:lnTo>
                <a:lnTo>
                  <a:pt x="257114" y="103091"/>
                </a:lnTo>
                <a:lnTo>
                  <a:pt x="256909" y="101148"/>
                </a:lnTo>
                <a:lnTo>
                  <a:pt x="254966" y="99614"/>
                </a:lnTo>
                <a:lnTo>
                  <a:pt x="254761" y="95318"/>
                </a:lnTo>
                <a:lnTo>
                  <a:pt x="254250" y="94807"/>
                </a:lnTo>
                <a:lnTo>
                  <a:pt x="253739" y="94909"/>
                </a:lnTo>
                <a:lnTo>
                  <a:pt x="252920" y="91227"/>
                </a:lnTo>
                <a:lnTo>
                  <a:pt x="252818" y="91125"/>
                </a:lnTo>
                <a:close/>
                <a:moveTo>
                  <a:pt x="272352" y="115466"/>
                </a:moveTo>
                <a:lnTo>
                  <a:pt x="272352" y="116591"/>
                </a:lnTo>
                <a:lnTo>
                  <a:pt x="272659" y="116386"/>
                </a:lnTo>
                <a:lnTo>
                  <a:pt x="272352" y="116693"/>
                </a:lnTo>
                <a:lnTo>
                  <a:pt x="272352" y="117511"/>
                </a:lnTo>
                <a:lnTo>
                  <a:pt x="272557" y="117000"/>
                </a:lnTo>
                <a:lnTo>
                  <a:pt x="272557" y="117307"/>
                </a:lnTo>
                <a:lnTo>
                  <a:pt x="272659" y="117205"/>
                </a:lnTo>
                <a:lnTo>
                  <a:pt x="272455" y="117716"/>
                </a:lnTo>
                <a:lnTo>
                  <a:pt x="272352" y="117614"/>
                </a:lnTo>
                <a:lnTo>
                  <a:pt x="272352" y="118125"/>
                </a:lnTo>
                <a:lnTo>
                  <a:pt x="272659" y="118227"/>
                </a:lnTo>
                <a:lnTo>
                  <a:pt x="272352" y="118330"/>
                </a:lnTo>
                <a:lnTo>
                  <a:pt x="272352" y="118227"/>
                </a:lnTo>
                <a:lnTo>
                  <a:pt x="270920" y="120170"/>
                </a:lnTo>
                <a:lnTo>
                  <a:pt x="270205" y="120477"/>
                </a:lnTo>
                <a:lnTo>
                  <a:pt x="270716" y="121398"/>
                </a:lnTo>
                <a:lnTo>
                  <a:pt x="269386" y="122523"/>
                </a:lnTo>
                <a:lnTo>
                  <a:pt x="269591" y="122420"/>
                </a:lnTo>
                <a:lnTo>
                  <a:pt x="269489" y="122625"/>
                </a:lnTo>
                <a:lnTo>
                  <a:pt x="270102" y="122625"/>
                </a:lnTo>
                <a:lnTo>
                  <a:pt x="275216" y="118739"/>
                </a:lnTo>
                <a:lnTo>
                  <a:pt x="274091" y="119148"/>
                </a:lnTo>
                <a:lnTo>
                  <a:pt x="273273" y="118739"/>
                </a:lnTo>
                <a:lnTo>
                  <a:pt x="273580" y="117818"/>
                </a:lnTo>
                <a:lnTo>
                  <a:pt x="273477" y="117818"/>
                </a:lnTo>
                <a:lnTo>
                  <a:pt x="273477" y="117614"/>
                </a:lnTo>
                <a:lnTo>
                  <a:pt x="273170" y="118330"/>
                </a:lnTo>
                <a:lnTo>
                  <a:pt x="272659" y="117920"/>
                </a:lnTo>
                <a:lnTo>
                  <a:pt x="273273" y="116284"/>
                </a:lnTo>
                <a:lnTo>
                  <a:pt x="273068" y="116386"/>
                </a:lnTo>
                <a:lnTo>
                  <a:pt x="272761" y="115875"/>
                </a:lnTo>
                <a:lnTo>
                  <a:pt x="272557" y="115977"/>
                </a:lnTo>
                <a:lnTo>
                  <a:pt x="272557" y="115977"/>
                </a:lnTo>
                <a:lnTo>
                  <a:pt x="272659" y="115466"/>
                </a:lnTo>
                <a:close/>
                <a:moveTo>
                  <a:pt x="246959" y="123166"/>
                </a:moveTo>
                <a:lnTo>
                  <a:pt x="246901" y="123224"/>
                </a:lnTo>
                <a:lnTo>
                  <a:pt x="246901" y="123224"/>
                </a:lnTo>
                <a:lnTo>
                  <a:pt x="246959" y="123166"/>
                </a:lnTo>
                <a:close/>
                <a:moveTo>
                  <a:pt x="246901" y="123224"/>
                </a:moveTo>
                <a:lnTo>
                  <a:pt x="246886" y="123239"/>
                </a:lnTo>
                <a:lnTo>
                  <a:pt x="246784" y="123443"/>
                </a:lnTo>
                <a:lnTo>
                  <a:pt x="246784" y="123443"/>
                </a:lnTo>
                <a:lnTo>
                  <a:pt x="246901" y="123224"/>
                </a:lnTo>
                <a:close/>
                <a:moveTo>
                  <a:pt x="244841" y="121807"/>
                </a:moveTo>
                <a:lnTo>
                  <a:pt x="244330" y="123341"/>
                </a:lnTo>
                <a:lnTo>
                  <a:pt x="244432" y="123341"/>
                </a:lnTo>
                <a:lnTo>
                  <a:pt x="244330" y="123648"/>
                </a:lnTo>
                <a:lnTo>
                  <a:pt x="244227" y="123443"/>
                </a:lnTo>
                <a:lnTo>
                  <a:pt x="244330" y="124466"/>
                </a:lnTo>
                <a:lnTo>
                  <a:pt x="244023" y="124670"/>
                </a:lnTo>
                <a:lnTo>
                  <a:pt x="244739" y="124670"/>
                </a:lnTo>
                <a:lnTo>
                  <a:pt x="245659" y="123955"/>
                </a:lnTo>
                <a:lnTo>
                  <a:pt x="245557" y="124159"/>
                </a:lnTo>
                <a:lnTo>
                  <a:pt x="245557" y="124159"/>
                </a:lnTo>
                <a:lnTo>
                  <a:pt x="245966" y="124057"/>
                </a:lnTo>
                <a:lnTo>
                  <a:pt x="245761" y="124364"/>
                </a:lnTo>
                <a:lnTo>
                  <a:pt x="246901" y="123224"/>
                </a:lnTo>
                <a:lnTo>
                  <a:pt x="247602" y="121909"/>
                </a:lnTo>
                <a:lnTo>
                  <a:pt x="246375" y="122318"/>
                </a:lnTo>
                <a:lnTo>
                  <a:pt x="244841" y="121807"/>
                </a:lnTo>
                <a:close/>
                <a:moveTo>
                  <a:pt x="265623" y="124957"/>
                </a:moveTo>
                <a:lnTo>
                  <a:pt x="265500" y="124977"/>
                </a:lnTo>
                <a:lnTo>
                  <a:pt x="265705" y="124977"/>
                </a:lnTo>
                <a:lnTo>
                  <a:pt x="265623" y="124957"/>
                </a:lnTo>
                <a:close/>
                <a:moveTo>
                  <a:pt x="268568" y="121705"/>
                </a:moveTo>
                <a:lnTo>
                  <a:pt x="265091" y="124057"/>
                </a:lnTo>
                <a:lnTo>
                  <a:pt x="265193" y="123852"/>
                </a:lnTo>
                <a:lnTo>
                  <a:pt x="265193" y="123852"/>
                </a:lnTo>
                <a:lnTo>
                  <a:pt x="264784" y="124159"/>
                </a:lnTo>
                <a:lnTo>
                  <a:pt x="264580" y="124261"/>
                </a:lnTo>
                <a:lnTo>
                  <a:pt x="264375" y="124261"/>
                </a:lnTo>
                <a:lnTo>
                  <a:pt x="264375" y="124364"/>
                </a:lnTo>
                <a:lnTo>
                  <a:pt x="260489" y="126102"/>
                </a:lnTo>
                <a:lnTo>
                  <a:pt x="260489" y="126102"/>
                </a:lnTo>
                <a:lnTo>
                  <a:pt x="260591" y="126000"/>
                </a:lnTo>
                <a:lnTo>
                  <a:pt x="259466" y="126818"/>
                </a:lnTo>
                <a:lnTo>
                  <a:pt x="259670" y="126818"/>
                </a:lnTo>
                <a:lnTo>
                  <a:pt x="259364" y="126920"/>
                </a:lnTo>
                <a:lnTo>
                  <a:pt x="259568" y="126920"/>
                </a:lnTo>
                <a:lnTo>
                  <a:pt x="259063" y="127173"/>
                </a:lnTo>
                <a:lnTo>
                  <a:pt x="259063" y="127173"/>
                </a:lnTo>
                <a:lnTo>
                  <a:pt x="259159" y="127125"/>
                </a:lnTo>
                <a:lnTo>
                  <a:pt x="258955" y="127330"/>
                </a:lnTo>
                <a:lnTo>
                  <a:pt x="259261" y="127227"/>
                </a:lnTo>
                <a:lnTo>
                  <a:pt x="258955" y="127432"/>
                </a:lnTo>
                <a:lnTo>
                  <a:pt x="259670" y="127636"/>
                </a:lnTo>
                <a:lnTo>
                  <a:pt x="259875" y="127841"/>
                </a:lnTo>
                <a:lnTo>
                  <a:pt x="265295" y="124875"/>
                </a:lnTo>
                <a:lnTo>
                  <a:pt x="265623" y="124957"/>
                </a:lnTo>
                <a:lnTo>
                  <a:pt x="265623" y="124957"/>
                </a:lnTo>
                <a:lnTo>
                  <a:pt x="266114" y="124875"/>
                </a:lnTo>
                <a:lnTo>
                  <a:pt x="266011" y="124670"/>
                </a:lnTo>
                <a:lnTo>
                  <a:pt x="265909" y="124670"/>
                </a:lnTo>
                <a:lnTo>
                  <a:pt x="269284" y="122318"/>
                </a:lnTo>
                <a:lnTo>
                  <a:pt x="268875" y="122420"/>
                </a:lnTo>
                <a:lnTo>
                  <a:pt x="268875" y="122420"/>
                </a:lnTo>
                <a:lnTo>
                  <a:pt x="269080" y="122318"/>
                </a:lnTo>
                <a:lnTo>
                  <a:pt x="269284" y="122216"/>
                </a:lnTo>
                <a:lnTo>
                  <a:pt x="269284" y="122216"/>
                </a:lnTo>
                <a:lnTo>
                  <a:pt x="268670" y="122420"/>
                </a:lnTo>
                <a:lnTo>
                  <a:pt x="269080" y="122114"/>
                </a:lnTo>
                <a:lnTo>
                  <a:pt x="268159" y="122420"/>
                </a:lnTo>
                <a:lnTo>
                  <a:pt x="268261" y="122011"/>
                </a:lnTo>
                <a:lnTo>
                  <a:pt x="268568" y="121705"/>
                </a:lnTo>
                <a:close/>
                <a:moveTo>
                  <a:pt x="76909" y="132648"/>
                </a:moveTo>
                <a:lnTo>
                  <a:pt x="77216" y="132852"/>
                </a:lnTo>
                <a:lnTo>
                  <a:pt x="77011" y="132955"/>
                </a:lnTo>
                <a:lnTo>
                  <a:pt x="77216" y="133057"/>
                </a:lnTo>
                <a:lnTo>
                  <a:pt x="76807" y="133261"/>
                </a:lnTo>
                <a:lnTo>
                  <a:pt x="77625" y="133057"/>
                </a:lnTo>
                <a:lnTo>
                  <a:pt x="77830" y="132750"/>
                </a:lnTo>
                <a:lnTo>
                  <a:pt x="76909" y="132648"/>
                </a:lnTo>
                <a:close/>
                <a:moveTo>
                  <a:pt x="78136" y="132545"/>
                </a:moveTo>
                <a:lnTo>
                  <a:pt x="78136" y="133261"/>
                </a:lnTo>
                <a:lnTo>
                  <a:pt x="78648" y="133364"/>
                </a:lnTo>
                <a:lnTo>
                  <a:pt x="78545" y="133159"/>
                </a:lnTo>
                <a:lnTo>
                  <a:pt x="78852" y="133057"/>
                </a:lnTo>
                <a:lnTo>
                  <a:pt x="78955" y="132852"/>
                </a:lnTo>
                <a:lnTo>
                  <a:pt x="79057" y="132750"/>
                </a:lnTo>
                <a:lnTo>
                  <a:pt x="78750" y="132852"/>
                </a:lnTo>
                <a:lnTo>
                  <a:pt x="78443" y="132648"/>
                </a:lnTo>
                <a:lnTo>
                  <a:pt x="78545" y="132648"/>
                </a:lnTo>
                <a:lnTo>
                  <a:pt x="78136" y="132545"/>
                </a:lnTo>
                <a:close/>
                <a:moveTo>
                  <a:pt x="78136" y="133261"/>
                </a:moveTo>
                <a:lnTo>
                  <a:pt x="78136" y="133568"/>
                </a:lnTo>
                <a:lnTo>
                  <a:pt x="78341" y="133364"/>
                </a:lnTo>
                <a:lnTo>
                  <a:pt x="78136" y="133261"/>
                </a:lnTo>
                <a:close/>
                <a:moveTo>
                  <a:pt x="68830" y="133875"/>
                </a:moveTo>
                <a:lnTo>
                  <a:pt x="67970" y="133970"/>
                </a:lnTo>
                <a:lnTo>
                  <a:pt x="67970" y="133970"/>
                </a:lnTo>
                <a:lnTo>
                  <a:pt x="68114" y="133875"/>
                </a:lnTo>
                <a:close/>
                <a:moveTo>
                  <a:pt x="63920" y="8386"/>
                </a:moveTo>
                <a:lnTo>
                  <a:pt x="62795" y="8795"/>
                </a:lnTo>
                <a:lnTo>
                  <a:pt x="63000" y="8795"/>
                </a:lnTo>
                <a:lnTo>
                  <a:pt x="62182" y="9000"/>
                </a:lnTo>
                <a:lnTo>
                  <a:pt x="61568" y="10330"/>
                </a:lnTo>
                <a:lnTo>
                  <a:pt x="62693" y="10534"/>
                </a:lnTo>
                <a:lnTo>
                  <a:pt x="62693" y="10636"/>
                </a:lnTo>
                <a:lnTo>
                  <a:pt x="62386" y="10739"/>
                </a:lnTo>
                <a:lnTo>
                  <a:pt x="62591" y="10636"/>
                </a:lnTo>
                <a:lnTo>
                  <a:pt x="61977" y="10841"/>
                </a:lnTo>
                <a:lnTo>
                  <a:pt x="62080" y="10841"/>
                </a:lnTo>
                <a:lnTo>
                  <a:pt x="61568" y="11148"/>
                </a:lnTo>
                <a:lnTo>
                  <a:pt x="62182" y="11250"/>
                </a:lnTo>
                <a:lnTo>
                  <a:pt x="60136" y="12068"/>
                </a:lnTo>
                <a:lnTo>
                  <a:pt x="59727" y="12784"/>
                </a:lnTo>
                <a:lnTo>
                  <a:pt x="59216" y="12784"/>
                </a:lnTo>
                <a:lnTo>
                  <a:pt x="59216" y="13091"/>
                </a:lnTo>
                <a:lnTo>
                  <a:pt x="59114" y="12682"/>
                </a:lnTo>
                <a:lnTo>
                  <a:pt x="59420" y="12682"/>
                </a:lnTo>
                <a:lnTo>
                  <a:pt x="59727" y="12477"/>
                </a:lnTo>
                <a:lnTo>
                  <a:pt x="59420" y="12477"/>
                </a:lnTo>
                <a:lnTo>
                  <a:pt x="60239" y="11557"/>
                </a:lnTo>
                <a:lnTo>
                  <a:pt x="59523" y="11761"/>
                </a:lnTo>
                <a:lnTo>
                  <a:pt x="59523" y="11761"/>
                </a:lnTo>
                <a:lnTo>
                  <a:pt x="59932" y="11557"/>
                </a:lnTo>
                <a:lnTo>
                  <a:pt x="59523" y="11557"/>
                </a:lnTo>
                <a:lnTo>
                  <a:pt x="59420" y="11352"/>
                </a:lnTo>
                <a:lnTo>
                  <a:pt x="58602" y="11455"/>
                </a:lnTo>
                <a:lnTo>
                  <a:pt x="58500" y="11864"/>
                </a:lnTo>
                <a:lnTo>
                  <a:pt x="59114" y="11966"/>
                </a:lnTo>
                <a:lnTo>
                  <a:pt x="58500" y="12068"/>
                </a:lnTo>
                <a:lnTo>
                  <a:pt x="58295" y="11761"/>
                </a:lnTo>
                <a:lnTo>
                  <a:pt x="58295" y="11966"/>
                </a:lnTo>
                <a:lnTo>
                  <a:pt x="54307" y="11557"/>
                </a:lnTo>
                <a:lnTo>
                  <a:pt x="53795" y="11045"/>
                </a:lnTo>
                <a:lnTo>
                  <a:pt x="51750" y="11557"/>
                </a:lnTo>
                <a:lnTo>
                  <a:pt x="54000" y="11250"/>
                </a:lnTo>
                <a:lnTo>
                  <a:pt x="54000" y="11250"/>
                </a:lnTo>
                <a:lnTo>
                  <a:pt x="52057" y="11966"/>
                </a:lnTo>
                <a:lnTo>
                  <a:pt x="51239" y="13193"/>
                </a:lnTo>
                <a:lnTo>
                  <a:pt x="50932" y="12068"/>
                </a:lnTo>
                <a:lnTo>
                  <a:pt x="50727" y="11966"/>
                </a:lnTo>
                <a:lnTo>
                  <a:pt x="50625" y="11864"/>
                </a:lnTo>
                <a:lnTo>
                  <a:pt x="46943" y="11864"/>
                </a:lnTo>
                <a:lnTo>
                  <a:pt x="48375" y="11455"/>
                </a:lnTo>
                <a:lnTo>
                  <a:pt x="42341" y="10636"/>
                </a:lnTo>
                <a:lnTo>
                  <a:pt x="42852" y="10330"/>
                </a:lnTo>
                <a:lnTo>
                  <a:pt x="43057" y="9920"/>
                </a:lnTo>
                <a:lnTo>
                  <a:pt x="42545" y="10023"/>
                </a:lnTo>
                <a:lnTo>
                  <a:pt x="42750" y="10125"/>
                </a:lnTo>
                <a:lnTo>
                  <a:pt x="41420" y="10636"/>
                </a:lnTo>
                <a:lnTo>
                  <a:pt x="41420" y="9920"/>
                </a:lnTo>
                <a:lnTo>
                  <a:pt x="40909" y="9716"/>
                </a:lnTo>
                <a:lnTo>
                  <a:pt x="40909" y="9716"/>
                </a:lnTo>
                <a:lnTo>
                  <a:pt x="41011" y="9818"/>
                </a:lnTo>
                <a:lnTo>
                  <a:pt x="41114" y="9818"/>
                </a:lnTo>
                <a:lnTo>
                  <a:pt x="39580" y="10330"/>
                </a:lnTo>
                <a:lnTo>
                  <a:pt x="39989" y="10125"/>
                </a:lnTo>
                <a:lnTo>
                  <a:pt x="37841" y="10739"/>
                </a:lnTo>
                <a:lnTo>
                  <a:pt x="38045" y="10534"/>
                </a:lnTo>
                <a:lnTo>
                  <a:pt x="37739" y="10636"/>
                </a:lnTo>
                <a:lnTo>
                  <a:pt x="37841" y="10636"/>
                </a:lnTo>
                <a:lnTo>
                  <a:pt x="36409" y="11045"/>
                </a:lnTo>
                <a:lnTo>
                  <a:pt x="36102" y="11045"/>
                </a:lnTo>
                <a:lnTo>
                  <a:pt x="35898" y="11148"/>
                </a:lnTo>
                <a:lnTo>
                  <a:pt x="35898" y="11045"/>
                </a:lnTo>
                <a:lnTo>
                  <a:pt x="36102" y="11045"/>
                </a:lnTo>
                <a:lnTo>
                  <a:pt x="39682" y="9920"/>
                </a:lnTo>
                <a:lnTo>
                  <a:pt x="37330" y="10330"/>
                </a:lnTo>
                <a:lnTo>
                  <a:pt x="37432" y="10330"/>
                </a:lnTo>
                <a:lnTo>
                  <a:pt x="35795" y="10739"/>
                </a:lnTo>
                <a:lnTo>
                  <a:pt x="36307" y="10534"/>
                </a:lnTo>
                <a:lnTo>
                  <a:pt x="34466" y="10841"/>
                </a:lnTo>
                <a:lnTo>
                  <a:pt x="34670" y="10943"/>
                </a:lnTo>
                <a:lnTo>
                  <a:pt x="34364" y="11045"/>
                </a:lnTo>
                <a:lnTo>
                  <a:pt x="34568" y="11148"/>
                </a:lnTo>
                <a:lnTo>
                  <a:pt x="25466" y="9716"/>
                </a:lnTo>
                <a:lnTo>
                  <a:pt x="25773" y="9614"/>
                </a:lnTo>
                <a:lnTo>
                  <a:pt x="25466" y="9614"/>
                </a:lnTo>
                <a:lnTo>
                  <a:pt x="25466" y="9511"/>
                </a:lnTo>
                <a:lnTo>
                  <a:pt x="25364" y="9511"/>
                </a:lnTo>
                <a:lnTo>
                  <a:pt x="25773" y="9409"/>
                </a:lnTo>
                <a:lnTo>
                  <a:pt x="24239" y="9307"/>
                </a:lnTo>
                <a:lnTo>
                  <a:pt x="24341" y="9205"/>
                </a:lnTo>
                <a:lnTo>
                  <a:pt x="23318" y="9409"/>
                </a:lnTo>
                <a:lnTo>
                  <a:pt x="23318" y="9307"/>
                </a:lnTo>
                <a:lnTo>
                  <a:pt x="24034" y="9102"/>
                </a:lnTo>
                <a:lnTo>
                  <a:pt x="23625" y="9000"/>
                </a:lnTo>
                <a:lnTo>
                  <a:pt x="23727" y="8898"/>
                </a:lnTo>
                <a:lnTo>
                  <a:pt x="23727" y="8898"/>
                </a:lnTo>
                <a:lnTo>
                  <a:pt x="21068" y="9409"/>
                </a:lnTo>
                <a:lnTo>
                  <a:pt x="21068" y="9409"/>
                </a:lnTo>
                <a:lnTo>
                  <a:pt x="21273" y="9307"/>
                </a:lnTo>
                <a:lnTo>
                  <a:pt x="20455" y="9511"/>
                </a:lnTo>
                <a:lnTo>
                  <a:pt x="20761" y="9614"/>
                </a:lnTo>
                <a:lnTo>
                  <a:pt x="20148" y="9818"/>
                </a:lnTo>
                <a:lnTo>
                  <a:pt x="20045" y="9818"/>
                </a:lnTo>
                <a:lnTo>
                  <a:pt x="20455" y="9614"/>
                </a:lnTo>
                <a:lnTo>
                  <a:pt x="18637" y="9901"/>
                </a:lnTo>
                <a:lnTo>
                  <a:pt x="18637" y="9901"/>
                </a:lnTo>
                <a:lnTo>
                  <a:pt x="13295" y="11455"/>
                </a:lnTo>
                <a:lnTo>
                  <a:pt x="13398" y="11455"/>
                </a:lnTo>
                <a:lnTo>
                  <a:pt x="13193" y="11557"/>
                </a:lnTo>
                <a:lnTo>
                  <a:pt x="14011" y="12273"/>
                </a:lnTo>
                <a:lnTo>
                  <a:pt x="13909" y="12682"/>
                </a:lnTo>
                <a:lnTo>
                  <a:pt x="14625" y="12580"/>
                </a:lnTo>
                <a:lnTo>
                  <a:pt x="14625" y="12580"/>
                </a:lnTo>
                <a:lnTo>
                  <a:pt x="14523" y="12682"/>
                </a:lnTo>
                <a:lnTo>
                  <a:pt x="14932" y="12682"/>
                </a:lnTo>
                <a:lnTo>
                  <a:pt x="14523" y="12989"/>
                </a:lnTo>
                <a:lnTo>
                  <a:pt x="15341" y="13091"/>
                </a:lnTo>
                <a:lnTo>
                  <a:pt x="14727" y="13193"/>
                </a:lnTo>
                <a:lnTo>
                  <a:pt x="14523" y="12989"/>
                </a:lnTo>
                <a:lnTo>
                  <a:pt x="14420" y="12886"/>
                </a:lnTo>
                <a:lnTo>
                  <a:pt x="14420" y="12784"/>
                </a:lnTo>
                <a:lnTo>
                  <a:pt x="14114" y="12989"/>
                </a:lnTo>
                <a:lnTo>
                  <a:pt x="14114" y="13295"/>
                </a:lnTo>
                <a:lnTo>
                  <a:pt x="14523" y="13295"/>
                </a:lnTo>
                <a:lnTo>
                  <a:pt x="14420" y="13398"/>
                </a:lnTo>
                <a:lnTo>
                  <a:pt x="12375" y="13398"/>
                </a:lnTo>
                <a:lnTo>
                  <a:pt x="12886" y="13091"/>
                </a:lnTo>
                <a:lnTo>
                  <a:pt x="11250" y="13398"/>
                </a:lnTo>
                <a:lnTo>
                  <a:pt x="11352" y="13398"/>
                </a:lnTo>
                <a:lnTo>
                  <a:pt x="9205" y="13909"/>
                </a:lnTo>
                <a:lnTo>
                  <a:pt x="9818" y="14216"/>
                </a:lnTo>
                <a:lnTo>
                  <a:pt x="9102" y="14318"/>
                </a:lnTo>
                <a:lnTo>
                  <a:pt x="9205" y="14523"/>
                </a:lnTo>
                <a:lnTo>
                  <a:pt x="9102" y="14932"/>
                </a:lnTo>
                <a:lnTo>
                  <a:pt x="11045" y="14932"/>
                </a:lnTo>
                <a:lnTo>
                  <a:pt x="11045" y="15034"/>
                </a:lnTo>
                <a:lnTo>
                  <a:pt x="12580" y="14625"/>
                </a:lnTo>
                <a:lnTo>
                  <a:pt x="12784" y="14830"/>
                </a:lnTo>
                <a:lnTo>
                  <a:pt x="12068" y="15034"/>
                </a:lnTo>
                <a:lnTo>
                  <a:pt x="11659" y="15648"/>
                </a:lnTo>
                <a:lnTo>
                  <a:pt x="10534" y="15852"/>
                </a:lnTo>
                <a:lnTo>
                  <a:pt x="8795" y="16261"/>
                </a:lnTo>
                <a:lnTo>
                  <a:pt x="8489" y="16159"/>
                </a:lnTo>
                <a:lnTo>
                  <a:pt x="7745" y="16624"/>
                </a:lnTo>
                <a:lnTo>
                  <a:pt x="7745" y="16624"/>
                </a:lnTo>
                <a:lnTo>
                  <a:pt x="5727" y="17489"/>
                </a:lnTo>
                <a:lnTo>
                  <a:pt x="5830" y="17489"/>
                </a:lnTo>
                <a:lnTo>
                  <a:pt x="5420" y="17693"/>
                </a:lnTo>
                <a:lnTo>
                  <a:pt x="5625" y="17693"/>
                </a:lnTo>
                <a:lnTo>
                  <a:pt x="5318" y="17898"/>
                </a:lnTo>
                <a:lnTo>
                  <a:pt x="5420" y="17898"/>
                </a:lnTo>
                <a:lnTo>
                  <a:pt x="5318" y="18102"/>
                </a:lnTo>
                <a:lnTo>
                  <a:pt x="5318" y="18102"/>
                </a:lnTo>
                <a:lnTo>
                  <a:pt x="5727" y="17898"/>
                </a:lnTo>
                <a:lnTo>
                  <a:pt x="5625" y="18000"/>
                </a:lnTo>
                <a:lnTo>
                  <a:pt x="5727" y="18000"/>
                </a:lnTo>
                <a:lnTo>
                  <a:pt x="5625" y="18102"/>
                </a:lnTo>
                <a:lnTo>
                  <a:pt x="5830" y="18102"/>
                </a:lnTo>
                <a:lnTo>
                  <a:pt x="5420" y="18205"/>
                </a:lnTo>
                <a:lnTo>
                  <a:pt x="6545" y="18307"/>
                </a:lnTo>
                <a:lnTo>
                  <a:pt x="6239" y="18307"/>
                </a:lnTo>
                <a:lnTo>
                  <a:pt x="6443" y="18409"/>
                </a:lnTo>
                <a:lnTo>
                  <a:pt x="6034" y="18614"/>
                </a:lnTo>
                <a:lnTo>
                  <a:pt x="6034" y="18614"/>
                </a:lnTo>
                <a:lnTo>
                  <a:pt x="6136" y="18409"/>
                </a:lnTo>
                <a:lnTo>
                  <a:pt x="5625" y="18511"/>
                </a:lnTo>
                <a:lnTo>
                  <a:pt x="5625" y="18307"/>
                </a:lnTo>
                <a:lnTo>
                  <a:pt x="4807" y="18614"/>
                </a:lnTo>
                <a:lnTo>
                  <a:pt x="5011" y="18614"/>
                </a:lnTo>
                <a:lnTo>
                  <a:pt x="5011" y="19227"/>
                </a:lnTo>
                <a:lnTo>
                  <a:pt x="7466" y="18511"/>
                </a:lnTo>
                <a:lnTo>
                  <a:pt x="7466" y="18511"/>
                </a:lnTo>
                <a:lnTo>
                  <a:pt x="5727" y="19943"/>
                </a:lnTo>
                <a:lnTo>
                  <a:pt x="5932" y="19943"/>
                </a:lnTo>
                <a:lnTo>
                  <a:pt x="5011" y="20352"/>
                </a:lnTo>
                <a:lnTo>
                  <a:pt x="6750" y="20045"/>
                </a:lnTo>
                <a:lnTo>
                  <a:pt x="7159" y="20352"/>
                </a:lnTo>
                <a:lnTo>
                  <a:pt x="8386" y="20045"/>
                </a:lnTo>
                <a:lnTo>
                  <a:pt x="8386" y="20045"/>
                </a:lnTo>
                <a:lnTo>
                  <a:pt x="7875" y="20352"/>
                </a:lnTo>
                <a:lnTo>
                  <a:pt x="7875" y="20352"/>
                </a:lnTo>
                <a:lnTo>
                  <a:pt x="9511" y="19943"/>
                </a:lnTo>
                <a:lnTo>
                  <a:pt x="8080" y="20761"/>
                </a:lnTo>
                <a:lnTo>
                  <a:pt x="8182" y="20864"/>
                </a:lnTo>
                <a:lnTo>
                  <a:pt x="5523" y="22193"/>
                </a:lnTo>
                <a:lnTo>
                  <a:pt x="5523" y="22091"/>
                </a:lnTo>
                <a:lnTo>
                  <a:pt x="3375" y="22909"/>
                </a:lnTo>
                <a:lnTo>
                  <a:pt x="3375" y="23114"/>
                </a:lnTo>
                <a:lnTo>
                  <a:pt x="3170" y="23011"/>
                </a:lnTo>
                <a:lnTo>
                  <a:pt x="2966" y="23114"/>
                </a:lnTo>
                <a:lnTo>
                  <a:pt x="2966" y="23114"/>
                </a:lnTo>
                <a:lnTo>
                  <a:pt x="3170" y="22909"/>
                </a:lnTo>
                <a:lnTo>
                  <a:pt x="2864" y="23011"/>
                </a:lnTo>
                <a:lnTo>
                  <a:pt x="2864" y="23011"/>
                </a:lnTo>
                <a:lnTo>
                  <a:pt x="2966" y="22909"/>
                </a:lnTo>
                <a:lnTo>
                  <a:pt x="1120" y="23634"/>
                </a:lnTo>
                <a:lnTo>
                  <a:pt x="1120" y="23634"/>
                </a:lnTo>
                <a:lnTo>
                  <a:pt x="1023" y="23830"/>
                </a:lnTo>
                <a:lnTo>
                  <a:pt x="2276" y="23472"/>
                </a:lnTo>
                <a:lnTo>
                  <a:pt x="2276" y="23472"/>
                </a:lnTo>
                <a:lnTo>
                  <a:pt x="3886" y="23114"/>
                </a:lnTo>
                <a:lnTo>
                  <a:pt x="3682" y="23318"/>
                </a:lnTo>
                <a:lnTo>
                  <a:pt x="5069" y="22823"/>
                </a:lnTo>
                <a:lnTo>
                  <a:pt x="5069" y="22823"/>
                </a:lnTo>
                <a:lnTo>
                  <a:pt x="5216" y="22602"/>
                </a:lnTo>
                <a:lnTo>
                  <a:pt x="5932" y="22398"/>
                </a:lnTo>
                <a:lnTo>
                  <a:pt x="5830" y="22398"/>
                </a:lnTo>
                <a:lnTo>
                  <a:pt x="10534" y="20761"/>
                </a:lnTo>
                <a:lnTo>
                  <a:pt x="10432" y="20761"/>
                </a:lnTo>
                <a:lnTo>
                  <a:pt x="11352" y="20352"/>
                </a:lnTo>
                <a:lnTo>
                  <a:pt x="11455" y="19943"/>
                </a:lnTo>
                <a:lnTo>
                  <a:pt x="12580" y="19330"/>
                </a:lnTo>
                <a:lnTo>
                  <a:pt x="12580" y="19432"/>
                </a:lnTo>
                <a:lnTo>
                  <a:pt x="12886" y="19330"/>
                </a:lnTo>
                <a:lnTo>
                  <a:pt x="12886" y="19227"/>
                </a:lnTo>
                <a:lnTo>
                  <a:pt x="17386" y="17693"/>
                </a:lnTo>
                <a:lnTo>
                  <a:pt x="16568" y="18102"/>
                </a:lnTo>
                <a:lnTo>
                  <a:pt x="16875" y="18205"/>
                </a:lnTo>
                <a:lnTo>
                  <a:pt x="16875" y="18307"/>
                </a:lnTo>
                <a:lnTo>
                  <a:pt x="14011" y="19125"/>
                </a:lnTo>
                <a:lnTo>
                  <a:pt x="14318" y="19330"/>
                </a:lnTo>
                <a:lnTo>
                  <a:pt x="13193" y="19841"/>
                </a:lnTo>
                <a:lnTo>
                  <a:pt x="15443" y="19227"/>
                </a:lnTo>
                <a:lnTo>
                  <a:pt x="15443" y="19227"/>
                </a:lnTo>
                <a:lnTo>
                  <a:pt x="15341" y="19330"/>
                </a:lnTo>
                <a:lnTo>
                  <a:pt x="15852" y="19023"/>
                </a:lnTo>
                <a:lnTo>
                  <a:pt x="15852" y="19125"/>
                </a:lnTo>
                <a:lnTo>
                  <a:pt x="17284" y="18614"/>
                </a:lnTo>
                <a:lnTo>
                  <a:pt x="16875" y="18614"/>
                </a:lnTo>
                <a:lnTo>
                  <a:pt x="17284" y="18409"/>
                </a:lnTo>
                <a:lnTo>
                  <a:pt x="17182" y="18409"/>
                </a:lnTo>
                <a:lnTo>
                  <a:pt x="17554" y="18186"/>
                </a:lnTo>
                <a:lnTo>
                  <a:pt x="17554" y="18186"/>
                </a:lnTo>
                <a:lnTo>
                  <a:pt x="18205" y="18000"/>
                </a:lnTo>
                <a:lnTo>
                  <a:pt x="18205" y="18000"/>
                </a:lnTo>
                <a:lnTo>
                  <a:pt x="17795" y="18307"/>
                </a:lnTo>
                <a:lnTo>
                  <a:pt x="19125" y="18102"/>
                </a:lnTo>
                <a:lnTo>
                  <a:pt x="18614" y="18409"/>
                </a:lnTo>
                <a:lnTo>
                  <a:pt x="18818" y="18409"/>
                </a:lnTo>
                <a:lnTo>
                  <a:pt x="18818" y="18511"/>
                </a:lnTo>
                <a:lnTo>
                  <a:pt x="19125" y="18511"/>
                </a:lnTo>
                <a:lnTo>
                  <a:pt x="18818" y="18716"/>
                </a:lnTo>
                <a:lnTo>
                  <a:pt x="19227" y="18716"/>
                </a:lnTo>
                <a:lnTo>
                  <a:pt x="19841" y="18511"/>
                </a:lnTo>
                <a:lnTo>
                  <a:pt x="19432" y="18920"/>
                </a:lnTo>
                <a:lnTo>
                  <a:pt x="19636" y="19125"/>
                </a:lnTo>
                <a:lnTo>
                  <a:pt x="21682" y="19023"/>
                </a:lnTo>
                <a:lnTo>
                  <a:pt x="21682" y="19023"/>
                </a:lnTo>
                <a:lnTo>
                  <a:pt x="21477" y="19227"/>
                </a:lnTo>
                <a:lnTo>
                  <a:pt x="23216" y="19227"/>
                </a:lnTo>
                <a:lnTo>
                  <a:pt x="22295" y="19534"/>
                </a:lnTo>
                <a:lnTo>
                  <a:pt x="22909" y="19943"/>
                </a:lnTo>
                <a:lnTo>
                  <a:pt x="22807" y="19943"/>
                </a:lnTo>
                <a:lnTo>
                  <a:pt x="23216" y="20659"/>
                </a:lnTo>
                <a:lnTo>
                  <a:pt x="23830" y="20659"/>
                </a:lnTo>
                <a:lnTo>
                  <a:pt x="23830" y="20455"/>
                </a:lnTo>
                <a:lnTo>
                  <a:pt x="24034" y="20352"/>
                </a:lnTo>
                <a:lnTo>
                  <a:pt x="23625" y="20148"/>
                </a:lnTo>
                <a:lnTo>
                  <a:pt x="24545" y="20045"/>
                </a:lnTo>
                <a:lnTo>
                  <a:pt x="24443" y="20148"/>
                </a:lnTo>
                <a:lnTo>
                  <a:pt x="24648" y="20148"/>
                </a:lnTo>
                <a:lnTo>
                  <a:pt x="24136" y="20659"/>
                </a:lnTo>
                <a:lnTo>
                  <a:pt x="24545" y="20761"/>
                </a:lnTo>
                <a:lnTo>
                  <a:pt x="25466" y="19636"/>
                </a:lnTo>
                <a:lnTo>
                  <a:pt x="24955" y="20557"/>
                </a:lnTo>
                <a:lnTo>
                  <a:pt x="25159" y="20761"/>
                </a:lnTo>
                <a:lnTo>
                  <a:pt x="25670" y="20557"/>
                </a:lnTo>
                <a:lnTo>
                  <a:pt x="25159" y="20966"/>
                </a:lnTo>
                <a:lnTo>
                  <a:pt x="25568" y="21170"/>
                </a:lnTo>
                <a:lnTo>
                  <a:pt x="24750" y="21784"/>
                </a:lnTo>
                <a:lnTo>
                  <a:pt x="25159" y="21886"/>
                </a:lnTo>
                <a:lnTo>
                  <a:pt x="25159" y="22193"/>
                </a:lnTo>
                <a:lnTo>
                  <a:pt x="25057" y="22295"/>
                </a:lnTo>
                <a:lnTo>
                  <a:pt x="25364" y="22705"/>
                </a:lnTo>
                <a:lnTo>
                  <a:pt x="24648" y="23114"/>
                </a:lnTo>
                <a:lnTo>
                  <a:pt x="24545" y="23420"/>
                </a:lnTo>
                <a:lnTo>
                  <a:pt x="25670" y="22807"/>
                </a:lnTo>
                <a:lnTo>
                  <a:pt x="24750" y="24136"/>
                </a:lnTo>
                <a:lnTo>
                  <a:pt x="26284" y="23011"/>
                </a:lnTo>
                <a:lnTo>
                  <a:pt x="26284" y="23011"/>
                </a:lnTo>
                <a:lnTo>
                  <a:pt x="25568" y="23830"/>
                </a:lnTo>
                <a:lnTo>
                  <a:pt x="25568" y="23830"/>
                </a:lnTo>
                <a:lnTo>
                  <a:pt x="26182" y="23318"/>
                </a:lnTo>
                <a:lnTo>
                  <a:pt x="26182" y="23495"/>
                </a:lnTo>
                <a:lnTo>
                  <a:pt x="26182" y="23495"/>
                </a:lnTo>
                <a:lnTo>
                  <a:pt x="24750" y="24545"/>
                </a:lnTo>
                <a:lnTo>
                  <a:pt x="25159" y="24648"/>
                </a:lnTo>
                <a:lnTo>
                  <a:pt x="24443" y="25364"/>
                </a:lnTo>
                <a:lnTo>
                  <a:pt x="24443" y="25568"/>
                </a:lnTo>
                <a:lnTo>
                  <a:pt x="25261" y="25261"/>
                </a:lnTo>
                <a:lnTo>
                  <a:pt x="25364" y="25159"/>
                </a:lnTo>
                <a:lnTo>
                  <a:pt x="25773" y="25057"/>
                </a:lnTo>
                <a:lnTo>
                  <a:pt x="25364" y="25261"/>
                </a:lnTo>
                <a:lnTo>
                  <a:pt x="25773" y="25568"/>
                </a:lnTo>
                <a:lnTo>
                  <a:pt x="25261" y="25261"/>
                </a:lnTo>
                <a:lnTo>
                  <a:pt x="24955" y="25466"/>
                </a:lnTo>
                <a:lnTo>
                  <a:pt x="25364" y="25977"/>
                </a:lnTo>
                <a:lnTo>
                  <a:pt x="24750" y="26489"/>
                </a:lnTo>
                <a:lnTo>
                  <a:pt x="24750" y="26489"/>
                </a:lnTo>
                <a:lnTo>
                  <a:pt x="25159" y="26284"/>
                </a:lnTo>
                <a:lnTo>
                  <a:pt x="24545" y="26693"/>
                </a:lnTo>
                <a:lnTo>
                  <a:pt x="24443" y="27000"/>
                </a:lnTo>
                <a:lnTo>
                  <a:pt x="26080" y="25977"/>
                </a:lnTo>
                <a:lnTo>
                  <a:pt x="25670" y="26386"/>
                </a:lnTo>
                <a:lnTo>
                  <a:pt x="25773" y="26795"/>
                </a:lnTo>
                <a:lnTo>
                  <a:pt x="25568" y="26489"/>
                </a:lnTo>
                <a:lnTo>
                  <a:pt x="24852" y="26795"/>
                </a:lnTo>
                <a:lnTo>
                  <a:pt x="24955" y="26795"/>
                </a:lnTo>
                <a:lnTo>
                  <a:pt x="24545" y="27307"/>
                </a:lnTo>
                <a:lnTo>
                  <a:pt x="25466" y="27102"/>
                </a:lnTo>
                <a:lnTo>
                  <a:pt x="24341" y="27614"/>
                </a:lnTo>
                <a:lnTo>
                  <a:pt x="25159" y="27818"/>
                </a:lnTo>
                <a:lnTo>
                  <a:pt x="25057" y="27920"/>
                </a:lnTo>
                <a:lnTo>
                  <a:pt x="25159" y="28023"/>
                </a:lnTo>
                <a:lnTo>
                  <a:pt x="24852" y="28125"/>
                </a:lnTo>
                <a:lnTo>
                  <a:pt x="25364" y="28125"/>
                </a:lnTo>
                <a:lnTo>
                  <a:pt x="24852" y="28227"/>
                </a:lnTo>
                <a:lnTo>
                  <a:pt x="25977" y="28227"/>
                </a:lnTo>
                <a:lnTo>
                  <a:pt x="26284" y="27920"/>
                </a:lnTo>
                <a:lnTo>
                  <a:pt x="25773" y="28841"/>
                </a:lnTo>
                <a:lnTo>
                  <a:pt x="26591" y="28636"/>
                </a:lnTo>
                <a:lnTo>
                  <a:pt x="26489" y="29148"/>
                </a:lnTo>
                <a:lnTo>
                  <a:pt x="26182" y="29352"/>
                </a:lnTo>
                <a:lnTo>
                  <a:pt x="26182" y="29352"/>
                </a:lnTo>
                <a:lnTo>
                  <a:pt x="26795" y="29148"/>
                </a:lnTo>
                <a:lnTo>
                  <a:pt x="26489" y="29455"/>
                </a:lnTo>
                <a:lnTo>
                  <a:pt x="26898" y="29455"/>
                </a:lnTo>
                <a:lnTo>
                  <a:pt x="26489" y="29659"/>
                </a:lnTo>
                <a:lnTo>
                  <a:pt x="26489" y="29864"/>
                </a:lnTo>
                <a:lnTo>
                  <a:pt x="26591" y="30068"/>
                </a:lnTo>
                <a:lnTo>
                  <a:pt x="26693" y="30068"/>
                </a:lnTo>
                <a:lnTo>
                  <a:pt x="26386" y="30375"/>
                </a:lnTo>
                <a:lnTo>
                  <a:pt x="26386" y="30682"/>
                </a:lnTo>
                <a:lnTo>
                  <a:pt x="26489" y="30682"/>
                </a:lnTo>
                <a:lnTo>
                  <a:pt x="26386" y="30784"/>
                </a:lnTo>
                <a:lnTo>
                  <a:pt x="26386" y="30682"/>
                </a:lnTo>
                <a:lnTo>
                  <a:pt x="26080" y="31295"/>
                </a:lnTo>
                <a:lnTo>
                  <a:pt x="25670" y="31500"/>
                </a:lnTo>
                <a:lnTo>
                  <a:pt x="25568" y="31602"/>
                </a:lnTo>
                <a:lnTo>
                  <a:pt x="25568" y="31500"/>
                </a:lnTo>
                <a:lnTo>
                  <a:pt x="25670" y="31500"/>
                </a:lnTo>
                <a:lnTo>
                  <a:pt x="26182" y="30886"/>
                </a:lnTo>
                <a:lnTo>
                  <a:pt x="26182" y="30886"/>
                </a:lnTo>
                <a:lnTo>
                  <a:pt x="25466" y="31398"/>
                </a:lnTo>
                <a:lnTo>
                  <a:pt x="25875" y="30989"/>
                </a:lnTo>
                <a:lnTo>
                  <a:pt x="25875" y="31091"/>
                </a:lnTo>
                <a:lnTo>
                  <a:pt x="26182" y="30682"/>
                </a:lnTo>
                <a:lnTo>
                  <a:pt x="24852" y="30477"/>
                </a:lnTo>
                <a:lnTo>
                  <a:pt x="24341" y="31909"/>
                </a:lnTo>
                <a:lnTo>
                  <a:pt x="24545" y="31909"/>
                </a:lnTo>
                <a:lnTo>
                  <a:pt x="24136" y="32420"/>
                </a:lnTo>
                <a:lnTo>
                  <a:pt x="24136" y="32216"/>
                </a:lnTo>
                <a:lnTo>
                  <a:pt x="23932" y="32523"/>
                </a:lnTo>
                <a:lnTo>
                  <a:pt x="24545" y="32727"/>
                </a:lnTo>
                <a:lnTo>
                  <a:pt x="24034" y="32625"/>
                </a:lnTo>
                <a:lnTo>
                  <a:pt x="21989" y="35489"/>
                </a:lnTo>
                <a:lnTo>
                  <a:pt x="22091" y="35489"/>
                </a:lnTo>
                <a:lnTo>
                  <a:pt x="20557" y="38250"/>
                </a:lnTo>
                <a:lnTo>
                  <a:pt x="20557" y="38148"/>
                </a:lnTo>
                <a:lnTo>
                  <a:pt x="20250" y="38659"/>
                </a:lnTo>
                <a:lnTo>
                  <a:pt x="20348" y="40709"/>
                </a:lnTo>
                <a:lnTo>
                  <a:pt x="20348" y="40709"/>
                </a:lnTo>
                <a:lnTo>
                  <a:pt x="20148" y="40909"/>
                </a:lnTo>
                <a:lnTo>
                  <a:pt x="20455" y="41011"/>
                </a:lnTo>
                <a:lnTo>
                  <a:pt x="20761" y="40807"/>
                </a:lnTo>
                <a:lnTo>
                  <a:pt x="21477" y="40807"/>
                </a:lnTo>
                <a:lnTo>
                  <a:pt x="20761" y="40909"/>
                </a:lnTo>
                <a:lnTo>
                  <a:pt x="20761" y="41420"/>
                </a:lnTo>
                <a:lnTo>
                  <a:pt x="20557" y="41114"/>
                </a:lnTo>
                <a:lnTo>
                  <a:pt x="20352" y="41727"/>
                </a:lnTo>
                <a:lnTo>
                  <a:pt x="20557" y="42341"/>
                </a:lnTo>
                <a:lnTo>
                  <a:pt x="20352" y="42648"/>
                </a:lnTo>
                <a:lnTo>
                  <a:pt x="20864" y="43875"/>
                </a:lnTo>
                <a:lnTo>
                  <a:pt x="20761" y="44284"/>
                </a:lnTo>
                <a:lnTo>
                  <a:pt x="21068" y="44591"/>
                </a:lnTo>
                <a:lnTo>
                  <a:pt x="21477" y="44693"/>
                </a:lnTo>
                <a:lnTo>
                  <a:pt x="23011" y="47250"/>
                </a:lnTo>
                <a:lnTo>
                  <a:pt x="22909" y="47455"/>
                </a:lnTo>
                <a:lnTo>
                  <a:pt x="23216" y="49295"/>
                </a:lnTo>
                <a:lnTo>
                  <a:pt x="23932" y="50114"/>
                </a:lnTo>
                <a:lnTo>
                  <a:pt x="23932" y="51341"/>
                </a:lnTo>
                <a:lnTo>
                  <a:pt x="24034" y="51341"/>
                </a:lnTo>
                <a:lnTo>
                  <a:pt x="24034" y="51545"/>
                </a:lnTo>
                <a:lnTo>
                  <a:pt x="23830" y="51341"/>
                </a:lnTo>
                <a:lnTo>
                  <a:pt x="23216" y="51443"/>
                </a:lnTo>
                <a:lnTo>
                  <a:pt x="23830" y="52159"/>
                </a:lnTo>
                <a:lnTo>
                  <a:pt x="24648" y="52364"/>
                </a:lnTo>
                <a:lnTo>
                  <a:pt x="25261" y="54818"/>
                </a:lnTo>
                <a:lnTo>
                  <a:pt x="26795" y="56455"/>
                </a:lnTo>
                <a:lnTo>
                  <a:pt x="26898" y="55432"/>
                </a:lnTo>
                <a:lnTo>
                  <a:pt x="26386" y="55227"/>
                </a:lnTo>
                <a:lnTo>
                  <a:pt x="25773" y="52364"/>
                </a:lnTo>
                <a:lnTo>
                  <a:pt x="25773" y="52670"/>
                </a:lnTo>
                <a:lnTo>
                  <a:pt x="25261" y="50830"/>
                </a:lnTo>
                <a:lnTo>
                  <a:pt x="25057" y="50727"/>
                </a:lnTo>
                <a:lnTo>
                  <a:pt x="24341" y="48068"/>
                </a:lnTo>
                <a:lnTo>
                  <a:pt x="24545" y="47250"/>
                </a:lnTo>
                <a:lnTo>
                  <a:pt x="25159" y="47659"/>
                </a:lnTo>
                <a:lnTo>
                  <a:pt x="25364" y="47557"/>
                </a:lnTo>
                <a:lnTo>
                  <a:pt x="25466" y="47761"/>
                </a:lnTo>
                <a:lnTo>
                  <a:pt x="25875" y="47966"/>
                </a:lnTo>
                <a:lnTo>
                  <a:pt x="26591" y="51034"/>
                </a:lnTo>
                <a:lnTo>
                  <a:pt x="27205" y="51341"/>
                </a:lnTo>
                <a:lnTo>
                  <a:pt x="27000" y="51852"/>
                </a:lnTo>
                <a:lnTo>
                  <a:pt x="28023" y="53080"/>
                </a:lnTo>
                <a:lnTo>
                  <a:pt x="27920" y="52977"/>
                </a:lnTo>
                <a:lnTo>
                  <a:pt x="28125" y="53591"/>
                </a:lnTo>
                <a:lnTo>
                  <a:pt x="27920" y="53795"/>
                </a:lnTo>
                <a:lnTo>
                  <a:pt x="28636" y="54307"/>
                </a:lnTo>
                <a:lnTo>
                  <a:pt x="28432" y="54205"/>
                </a:lnTo>
                <a:lnTo>
                  <a:pt x="29045" y="54920"/>
                </a:lnTo>
                <a:lnTo>
                  <a:pt x="28841" y="54920"/>
                </a:lnTo>
                <a:lnTo>
                  <a:pt x="29761" y="56148"/>
                </a:lnTo>
                <a:lnTo>
                  <a:pt x="30477" y="58091"/>
                </a:lnTo>
                <a:lnTo>
                  <a:pt x="29966" y="59216"/>
                </a:lnTo>
                <a:lnTo>
                  <a:pt x="37534" y="63920"/>
                </a:lnTo>
                <a:lnTo>
                  <a:pt x="39068" y="63307"/>
                </a:lnTo>
                <a:lnTo>
                  <a:pt x="39170" y="63307"/>
                </a:lnTo>
                <a:lnTo>
                  <a:pt x="39784" y="63614"/>
                </a:lnTo>
                <a:lnTo>
                  <a:pt x="39784" y="63614"/>
                </a:lnTo>
                <a:lnTo>
                  <a:pt x="39375" y="63307"/>
                </a:lnTo>
                <a:lnTo>
                  <a:pt x="39375" y="63307"/>
                </a:lnTo>
                <a:lnTo>
                  <a:pt x="44284" y="66375"/>
                </a:lnTo>
                <a:lnTo>
                  <a:pt x="45000" y="66273"/>
                </a:lnTo>
                <a:lnTo>
                  <a:pt x="45409" y="66682"/>
                </a:lnTo>
                <a:lnTo>
                  <a:pt x="45307" y="66989"/>
                </a:lnTo>
                <a:lnTo>
                  <a:pt x="46534" y="68830"/>
                </a:lnTo>
                <a:lnTo>
                  <a:pt x="46534" y="69443"/>
                </a:lnTo>
                <a:lnTo>
                  <a:pt x="47148" y="70159"/>
                </a:lnTo>
                <a:lnTo>
                  <a:pt x="47352" y="69852"/>
                </a:lnTo>
                <a:lnTo>
                  <a:pt x="47045" y="69443"/>
                </a:lnTo>
                <a:lnTo>
                  <a:pt x="47045" y="69443"/>
                </a:lnTo>
                <a:lnTo>
                  <a:pt x="48784" y="71386"/>
                </a:lnTo>
                <a:lnTo>
                  <a:pt x="48784" y="71386"/>
                </a:lnTo>
                <a:lnTo>
                  <a:pt x="48580" y="71080"/>
                </a:lnTo>
                <a:lnTo>
                  <a:pt x="49091" y="71693"/>
                </a:lnTo>
                <a:lnTo>
                  <a:pt x="49705" y="71489"/>
                </a:lnTo>
                <a:lnTo>
                  <a:pt x="50625" y="72205"/>
                </a:lnTo>
                <a:lnTo>
                  <a:pt x="50727" y="71898"/>
                </a:lnTo>
                <a:lnTo>
                  <a:pt x="51136" y="72614"/>
                </a:lnTo>
                <a:lnTo>
                  <a:pt x="51648" y="72307"/>
                </a:lnTo>
                <a:lnTo>
                  <a:pt x="51341" y="71693"/>
                </a:lnTo>
                <a:lnTo>
                  <a:pt x="52670" y="70773"/>
                </a:lnTo>
                <a:lnTo>
                  <a:pt x="53182" y="71489"/>
                </a:lnTo>
                <a:lnTo>
                  <a:pt x="53182" y="71284"/>
                </a:lnTo>
                <a:lnTo>
                  <a:pt x="53386" y="71386"/>
                </a:lnTo>
                <a:lnTo>
                  <a:pt x="53489" y="71284"/>
                </a:lnTo>
                <a:lnTo>
                  <a:pt x="53693" y="71693"/>
                </a:lnTo>
                <a:lnTo>
                  <a:pt x="53386" y="71386"/>
                </a:lnTo>
                <a:lnTo>
                  <a:pt x="53182" y="71795"/>
                </a:lnTo>
                <a:lnTo>
                  <a:pt x="53795" y="75682"/>
                </a:lnTo>
                <a:lnTo>
                  <a:pt x="53898" y="75682"/>
                </a:lnTo>
                <a:lnTo>
                  <a:pt x="53898" y="75989"/>
                </a:lnTo>
                <a:lnTo>
                  <a:pt x="54000" y="75886"/>
                </a:lnTo>
                <a:lnTo>
                  <a:pt x="54205" y="75989"/>
                </a:lnTo>
                <a:lnTo>
                  <a:pt x="53489" y="77216"/>
                </a:lnTo>
                <a:lnTo>
                  <a:pt x="52977" y="77523"/>
                </a:lnTo>
                <a:lnTo>
                  <a:pt x="52773" y="78239"/>
                </a:lnTo>
                <a:lnTo>
                  <a:pt x="52364" y="78341"/>
                </a:lnTo>
                <a:lnTo>
                  <a:pt x="52568" y="78750"/>
                </a:lnTo>
                <a:lnTo>
                  <a:pt x="51648" y="79159"/>
                </a:lnTo>
                <a:lnTo>
                  <a:pt x="51239" y="80693"/>
                </a:lnTo>
                <a:lnTo>
                  <a:pt x="51034" y="80591"/>
                </a:lnTo>
                <a:lnTo>
                  <a:pt x="50727" y="81307"/>
                </a:lnTo>
                <a:lnTo>
                  <a:pt x="50727" y="82227"/>
                </a:lnTo>
                <a:lnTo>
                  <a:pt x="51034" y="82739"/>
                </a:lnTo>
                <a:lnTo>
                  <a:pt x="51545" y="82432"/>
                </a:lnTo>
                <a:lnTo>
                  <a:pt x="51648" y="82125"/>
                </a:lnTo>
                <a:lnTo>
                  <a:pt x="51750" y="82841"/>
                </a:lnTo>
                <a:lnTo>
                  <a:pt x="50318" y="84886"/>
                </a:lnTo>
                <a:lnTo>
                  <a:pt x="50830" y="85909"/>
                </a:lnTo>
                <a:lnTo>
                  <a:pt x="50625" y="86011"/>
                </a:lnTo>
                <a:lnTo>
                  <a:pt x="60852" y="98693"/>
                </a:lnTo>
                <a:lnTo>
                  <a:pt x="61977" y="118125"/>
                </a:lnTo>
                <a:lnTo>
                  <a:pt x="61670" y="118330"/>
                </a:lnTo>
                <a:lnTo>
                  <a:pt x="63102" y="122932"/>
                </a:lnTo>
                <a:lnTo>
                  <a:pt x="64125" y="122625"/>
                </a:lnTo>
                <a:lnTo>
                  <a:pt x="63818" y="123136"/>
                </a:lnTo>
                <a:lnTo>
                  <a:pt x="64125" y="123136"/>
                </a:lnTo>
                <a:lnTo>
                  <a:pt x="64330" y="123648"/>
                </a:lnTo>
                <a:lnTo>
                  <a:pt x="64023" y="123648"/>
                </a:lnTo>
                <a:lnTo>
                  <a:pt x="64227" y="125284"/>
                </a:lnTo>
                <a:lnTo>
                  <a:pt x="64636" y="125489"/>
                </a:lnTo>
                <a:lnTo>
                  <a:pt x="64534" y="126511"/>
                </a:lnTo>
                <a:lnTo>
                  <a:pt x="64943" y="126716"/>
                </a:lnTo>
                <a:lnTo>
                  <a:pt x="64330" y="126716"/>
                </a:lnTo>
                <a:lnTo>
                  <a:pt x="64636" y="127432"/>
                </a:lnTo>
                <a:lnTo>
                  <a:pt x="64534" y="127739"/>
                </a:lnTo>
                <a:lnTo>
                  <a:pt x="64330" y="127023"/>
                </a:lnTo>
                <a:lnTo>
                  <a:pt x="64023" y="127432"/>
                </a:lnTo>
                <a:lnTo>
                  <a:pt x="64023" y="127432"/>
                </a:lnTo>
                <a:lnTo>
                  <a:pt x="64227" y="127023"/>
                </a:lnTo>
                <a:lnTo>
                  <a:pt x="64023" y="126614"/>
                </a:lnTo>
                <a:lnTo>
                  <a:pt x="64023" y="127023"/>
                </a:lnTo>
                <a:lnTo>
                  <a:pt x="63409" y="127125"/>
                </a:lnTo>
                <a:lnTo>
                  <a:pt x="63614" y="127432"/>
                </a:lnTo>
                <a:lnTo>
                  <a:pt x="63205" y="127943"/>
                </a:lnTo>
                <a:lnTo>
                  <a:pt x="63205" y="127943"/>
                </a:lnTo>
                <a:lnTo>
                  <a:pt x="63716" y="127739"/>
                </a:lnTo>
                <a:lnTo>
                  <a:pt x="64227" y="128148"/>
                </a:lnTo>
                <a:lnTo>
                  <a:pt x="64227" y="128045"/>
                </a:lnTo>
                <a:lnTo>
                  <a:pt x="64534" y="128250"/>
                </a:lnTo>
                <a:lnTo>
                  <a:pt x="64534" y="128455"/>
                </a:lnTo>
                <a:lnTo>
                  <a:pt x="64432" y="128659"/>
                </a:lnTo>
                <a:lnTo>
                  <a:pt x="64636" y="129068"/>
                </a:lnTo>
                <a:lnTo>
                  <a:pt x="65148" y="128864"/>
                </a:lnTo>
                <a:lnTo>
                  <a:pt x="65557" y="129477"/>
                </a:lnTo>
                <a:lnTo>
                  <a:pt x="64534" y="129273"/>
                </a:lnTo>
                <a:lnTo>
                  <a:pt x="65148" y="129682"/>
                </a:lnTo>
                <a:lnTo>
                  <a:pt x="65455" y="130705"/>
                </a:lnTo>
                <a:lnTo>
                  <a:pt x="65352" y="130295"/>
                </a:lnTo>
                <a:lnTo>
                  <a:pt x="65455" y="130295"/>
                </a:lnTo>
                <a:lnTo>
                  <a:pt x="65864" y="131216"/>
                </a:lnTo>
                <a:lnTo>
                  <a:pt x="65352" y="131420"/>
                </a:lnTo>
                <a:lnTo>
                  <a:pt x="66068" y="131727"/>
                </a:lnTo>
                <a:lnTo>
                  <a:pt x="65864" y="131727"/>
                </a:lnTo>
                <a:lnTo>
                  <a:pt x="66170" y="132034"/>
                </a:lnTo>
                <a:lnTo>
                  <a:pt x="66273" y="131727"/>
                </a:lnTo>
                <a:lnTo>
                  <a:pt x="66375" y="131932"/>
                </a:lnTo>
                <a:lnTo>
                  <a:pt x="66375" y="132239"/>
                </a:lnTo>
                <a:lnTo>
                  <a:pt x="66170" y="132034"/>
                </a:lnTo>
                <a:lnTo>
                  <a:pt x="65557" y="131625"/>
                </a:lnTo>
                <a:lnTo>
                  <a:pt x="65250" y="131932"/>
                </a:lnTo>
                <a:lnTo>
                  <a:pt x="67193" y="133261"/>
                </a:lnTo>
                <a:lnTo>
                  <a:pt x="67398" y="133159"/>
                </a:lnTo>
                <a:lnTo>
                  <a:pt x="67091" y="132750"/>
                </a:lnTo>
                <a:lnTo>
                  <a:pt x="67705" y="133057"/>
                </a:lnTo>
                <a:lnTo>
                  <a:pt x="67398" y="133159"/>
                </a:lnTo>
                <a:lnTo>
                  <a:pt x="67500" y="133261"/>
                </a:lnTo>
                <a:lnTo>
                  <a:pt x="67602" y="133159"/>
                </a:lnTo>
                <a:lnTo>
                  <a:pt x="67807" y="133568"/>
                </a:lnTo>
                <a:lnTo>
                  <a:pt x="67807" y="133568"/>
                </a:lnTo>
                <a:lnTo>
                  <a:pt x="67500" y="133261"/>
                </a:lnTo>
                <a:lnTo>
                  <a:pt x="67295" y="133364"/>
                </a:lnTo>
                <a:lnTo>
                  <a:pt x="66477" y="133364"/>
                </a:lnTo>
                <a:lnTo>
                  <a:pt x="66886" y="133773"/>
                </a:lnTo>
                <a:lnTo>
                  <a:pt x="67500" y="133670"/>
                </a:lnTo>
                <a:lnTo>
                  <a:pt x="67295" y="134080"/>
                </a:lnTo>
                <a:lnTo>
                  <a:pt x="67705" y="134284"/>
                </a:lnTo>
                <a:lnTo>
                  <a:pt x="67807" y="134080"/>
                </a:lnTo>
                <a:lnTo>
                  <a:pt x="67926" y="134000"/>
                </a:lnTo>
                <a:lnTo>
                  <a:pt x="67926" y="134000"/>
                </a:lnTo>
                <a:lnTo>
                  <a:pt x="68420" y="134693"/>
                </a:lnTo>
                <a:lnTo>
                  <a:pt x="69136" y="133977"/>
                </a:lnTo>
                <a:lnTo>
                  <a:pt x="69136" y="134284"/>
                </a:lnTo>
                <a:lnTo>
                  <a:pt x="68932" y="134489"/>
                </a:lnTo>
                <a:lnTo>
                  <a:pt x="68932" y="134693"/>
                </a:lnTo>
                <a:lnTo>
                  <a:pt x="68727" y="134795"/>
                </a:lnTo>
                <a:lnTo>
                  <a:pt x="69750" y="134795"/>
                </a:lnTo>
                <a:lnTo>
                  <a:pt x="69545" y="134182"/>
                </a:lnTo>
                <a:lnTo>
                  <a:pt x="69767" y="133988"/>
                </a:lnTo>
                <a:lnTo>
                  <a:pt x="69767" y="133988"/>
                </a:lnTo>
                <a:lnTo>
                  <a:pt x="70057" y="134182"/>
                </a:lnTo>
                <a:lnTo>
                  <a:pt x="69852" y="134284"/>
                </a:lnTo>
                <a:lnTo>
                  <a:pt x="70568" y="134591"/>
                </a:lnTo>
                <a:lnTo>
                  <a:pt x="70364" y="135000"/>
                </a:lnTo>
                <a:lnTo>
                  <a:pt x="71489" y="135614"/>
                </a:lnTo>
                <a:lnTo>
                  <a:pt x="71386" y="135716"/>
                </a:lnTo>
                <a:lnTo>
                  <a:pt x="70159" y="135205"/>
                </a:lnTo>
                <a:lnTo>
                  <a:pt x="70364" y="135205"/>
                </a:lnTo>
                <a:lnTo>
                  <a:pt x="70057" y="135000"/>
                </a:lnTo>
                <a:lnTo>
                  <a:pt x="69955" y="135102"/>
                </a:lnTo>
                <a:lnTo>
                  <a:pt x="70568" y="135716"/>
                </a:lnTo>
                <a:lnTo>
                  <a:pt x="70057" y="135511"/>
                </a:lnTo>
                <a:lnTo>
                  <a:pt x="69443" y="135716"/>
                </a:lnTo>
                <a:lnTo>
                  <a:pt x="69545" y="135818"/>
                </a:lnTo>
                <a:lnTo>
                  <a:pt x="73943" y="136125"/>
                </a:lnTo>
                <a:lnTo>
                  <a:pt x="74557" y="135818"/>
                </a:lnTo>
                <a:lnTo>
                  <a:pt x="71489" y="134489"/>
                </a:lnTo>
                <a:lnTo>
                  <a:pt x="71591" y="134284"/>
                </a:lnTo>
                <a:lnTo>
                  <a:pt x="71080" y="133875"/>
                </a:lnTo>
                <a:lnTo>
                  <a:pt x="69782" y="133975"/>
                </a:lnTo>
                <a:lnTo>
                  <a:pt x="69782" y="133975"/>
                </a:lnTo>
                <a:lnTo>
                  <a:pt x="70364" y="133466"/>
                </a:lnTo>
                <a:lnTo>
                  <a:pt x="71080" y="133568"/>
                </a:lnTo>
                <a:lnTo>
                  <a:pt x="71080" y="133568"/>
                </a:lnTo>
                <a:lnTo>
                  <a:pt x="70057" y="132852"/>
                </a:lnTo>
                <a:lnTo>
                  <a:pt x="70364" y="132750"/>
                </a:lnTo>
                <a:lnTo>
                  <a:pt x="69852" y="132341"/>
                </a:lnTo>
                <a:lnTo>
                  <a:pt x="70159" y="131318"/>
                </a:lnTo>
                <a:lnTo>
                  <a:pt x="69750" y="131216"/>
                </a:lnTo>
                <a:lnTo>
                  <a:pt x="69955" y="131216"/>
                </a:lnTo>
                <a:lnTo>
                  <a:pt x="69955" y="131011"/>
                </a:lnTo>
                <a:lnTo>
                  <a:pt x="70670" y="131216"/>
                </a:lnTo>
                <a:lnTo>
                  <a:pt x="70670" y="131216"/>
                </a:lnTo>
                <a:lnTo>
                  <a:pt x="70466" y="130500"/>
                </a:lnTo>
                <a:lnTo>
                  <a:pt x="71591" y="129170"/>
                </a:lnTo>
                <a:lnTo>
                  <a:pt x="71182" y="129068"/>
                </a:lnTo>
                <a:lnTo>
                  <a:pt x="71284" y="128455"/>
                </a:lnTo>
                <a:lnTo>
                  <a:pt x="69443" y="127330"/>
                </a:lnTo>
                <a:lnTo>
                  <a:pt x="69852" y="126409"/>
                </a:lnTo>
                <a:lnTo>
                  <a:pt x="70159" y="126205"/>
                </a:lnTo>
                <a:lnTo>
                  <a:pt x="70670" y="126205"/>
                </a:lnTo>
                <a:lnTo>
                  <a:pt x="70568" y="124670"/>
                </a:lnTo>
                <a:lnTo>
                  <a:pt x="71182" y="124159"/>
                </a:lnTo>
                <a:lnTo>
                  <a:pt x="70568" y="123852"/>
                </a:lnTo>
                <a:lnTo>
                  <a:pt x="70977" y="123750"/>
                </a:lnTo>
                <a:lnTo>
                  <a:pt x="71284" y="124057"/>
                </a:lnTo>
                <a:lnTo>
                  <a:pt x="71284" y="124057"/>
                </a:lnTo>
                <a:lnTo>
                  <a:pt x="70977" y="123443"/>
                </a:lnTo>
                <a:lnTo>
                  <a:pt x="70773" y="123545"/>
                </a:lnTo>
                <a:lnTo>
                  <a:pt x="70364" y="123239"/>
                </a:lnTo>
                <a:lnTo>
                  <a:pt x="69955" y="122318"/>
                </a:lnTo>
                <a:lnTo>
                  <a:pt x="70057" y="122011"/>
                </a:lnTo>
                <a:lnTo>
                  <a:pt x="71182" y="122318"/>
                </a:lnTo>
                <a:lnTo>
                  <a:pt x="72205" y="122011"/>
                </a:lnTo>
                <a:lnTo>
                  <a:pt x="72000" y="121193"/>
                </a:lnTo>
                <a:lnTo>
                  <a:pt x="72102" y="120886"/>
                </a:lnTo>
                <a:lnTo>
                  <a:pt x="71898" y="120580"/>
                </a:lnTo>
                <a:lnTo>
                  <a:pt x="72000" y="120580"/>
                </a:lnTo>
                <a:lnTo>
                  <a:pt x="71693" y="120170"/>
                </a:lnTo>
                <a:lnTo>
                  <a:pt x="75477" y="119250"/>
                </a:lnTo>
                <a:lnTo>
                  <a:pt x="75886" y="117716"/>
                </a:lnTo>
                <a:lnTo>
                  <a:pt x="73739" y="114545"/>
                </a:lnTo>
                <a:lnTo>
                  <a:pt x="73739" y="114034"/>
                </a:lnTo>
                <a:lnTo>
                  <a:pt x="73943" y="114034"/>
                </a:lnTo>
                <a:lnTo>
                  <a:pt x="73841" y="113420"/>
                </a:lnTo>
                <a:lnTo>
                  <a:pt x="74045" y="113932"/>
                </a:lnTo>
                <a:lnTo>
                  <a:pt x="73841" y="114341"/>
                </a:lnTo>
                <a:lnTo>
                  <a:pt x="74557" y="115466"/>
                </a:lnTo>
                <a:lnTo>
                  <a:pt x="77216" y="115875"/>
                </a:lnTo>
                <a:lnTo>
                  <a:pt x="79466" y="111580"/>
                </a:lnTo>
                <a:lnTo>
                  <a:pt x="79568" y="111682"/>
                </a:lnTo>
                <a:lnTo>
                  <a:pt x="79568" y="111273"/>
                </a:lnTo>
                <a:lnTo>
                  <a:pt x="79466" y="110966"/>
                </a:lnTo>
                <a:lnTo>
                  <a:pt x="79773" y="111273"/>
                </a:lnTo>
                <a:lnTo>
                  <a:pt x="79875" y="111273"/>
                </a:lnTo>
                <a:lnTo>
                  <a:pt x="79364" y="112500"/>
                </a:lnTo>
                <a:lnTo>
                  <a:pt x="79773" y="112193"/>
                </a:lnTo>
                <a:lnTo>
                  <a:pt x="80080" y="111170"/>
                </a:lnTo>
                <a:lnTo>
                  <a:pt x="79875" y="111273"/>
                </a:lnTo>
                <a:lnTo>
                  <a:pt x="79875" y="111273"/>
                </a:lnTo>
                <a:lnTo>
                  <a:pt x="81409" y="107898"/>
                </a:lnTo>
                <a:lnTo>
                  <a:pt x="81102" y="106159"/>
                </a:lnTo>
                <a:lnTo>
                  <a:pt x="81614" y="106057"/>
                </a:lnTo>
                <a:lnTo>
                  <a:pt x="81511" y="106159"/>
                </a:lnTo>
                <a:lnTo>
                  <a:pt x="85398" y="103705"/>
                </a:lnTo>
                <a:lnTo>
                  <a:pt x="85807" y="103602"/>
                </a:lnTo>
                <a:lnTo>
                  <a:pt x="85909" y="103398"/>
                </a:lnTo>
                <a:lnTo>
                  <a:pt x="86114" y="103705"/>
                </a:lnTo>
                <a:lnTo>
                  <a:pt x="86830" y="103602"/>
                </a:lnTo>
                <a:lnTo>
                  <a:pt x="86932" y="103091"/>
                </a:lnTo>
                <a:lnTo>
                  <a:pt x="87750" y="102580"/>
                </a:lnTo>
                <a:lnTo>
                  <a:pt x="89080" y="94398"/>
                </a:lnTo>
                <a:lnTo>
                  <a:pt x="89080" y="93170"/>
                </a:lnTo>
                <a:lnTo>
                  <a:pt x="89284" y="93068"/>
                </a:lnTo>
                <a:lnTo>
                  <a:pt x="89489" y="93375"/>
                </a:lnTo>
                <a:lnTo>
                  <a:pt x="90409" y="91534"/>
                </a:lnTo>
                <a:lnTo>
                  <a:pt x="90409" y="91739"/>
                </a:lnTo>
                <a:lnTo>
                  <a:pt x="92557" y="87136"/>
                </a:lnTo>
                <a:lnTo>
                  <a:pt x="91943" y="85398"/>
                </a:lnTo>
                <a:lnTo>
                  <a:pt x="84273" y="82739"/>
                </a:lnTo>
                <a:lnTo>
                  <a:pt x="84068" y="82943"/>
                </a:lnTo>
                <a:lnTo>
                  <a:pt x="83966" y="82534"/>
                </a:lnTo>
                <a:lnTo>
                  <a:pt x="83557" y="83352"/>
                </a:lnTo>
                <a:lnTo>
                  <a:pt x="83557" y="83352"/>
                </a:lnTo>
                <a:lnTo>
                  <a:pt x="83659" y="82636"/>
                </a:lnTo>
                <a:lnTo>
                  <a:pt x="83557" y="82330"/>
                </a:lnTo>
                <a:lnTo>
                  <a:pt x="83557" y="81818"/>
                </a:lnTo>
                <a:lnTo>
                  <a:pt x="80591" y="80795"/>
                </a:lnTo>
                <a:lnTo>
                  <a:pt x="79057" y="82739"/>
                </a:lnTo>
                <a:lnTo>
                  <a:pt x="79364" y="81818"/>
                </a:lnTo>
                <a:lnTo>
                  <a:pt x="78341" y="82125"/>
                </a:lnTo>
                <a:lnTo>
                  <a:pt x="77932" y="81307"/>
                </a:lnTo>
                <a:lnTo>
                  <a:pt x="77625" y="81205"/>
                </a:lnTo>
                <a:lnTo>
                  <a:pt x="77011" y="81614"/>
                </a:lnTo>
                <a:lnTo>
                  <a:pt x="76295" y="81614"/>
                </a:lnTo>
                <a:lnTo>
                  <a:pt x="78852" y="78750"/>
                </a:lnTo>
                <a:lnTo>
                  <a:pt x="77216" y="75375"/>
                </a:lnTo>
                <a:lnTo>
                  <a:pt x="77011" y="75580"/>
                </a:lnTo>
                <a:lnTo>
                  <a:pt x="76807" y="75068"/>
                </a:lnTo>
                <a:lnTo>
                  <a:pt x="76705" y="75170"/>
                </a:lnTo>
                <a:lnTo>
                  <a:pt x="75273" y="74148"/>
                </a:lnTo>
                <a:lnTo>
                  <a:pt x="75068" y="74557"/>
                </a:lnTo>
                <a:lnTo>
                  <a:pt x="74455" y="73841"/>
                </a:lnTo>
                <a:lnTo>
                  <a:pt x="73432" y="74148"/>
                </a:lnTo>
                <a:lnTo>
                  <a:pt x="72614" y="73943"/>
                </a:lnTo>
                <a:lnTo>
                  <a:pt x="72307" y="74352"/>
                </a:lnTo>
                <a:lnTo>
                  <a:pt x="72307" y="73739"/>
                </a:lnTo>
                <a:lnTo>
                  <a:pt x="71284" y="72920"/>
                </a:lnTo>
                <a:lnTo>
                  <a:pt x="70977" y="73432"/>
                </a:lnTo>
                <a:lnTo>
                  <a:pt x="70977" y="73432"/>
                </a:lnTo>
                <a:lnTo>
                  <a:pt x="71080" y="72307"/>
                </a:lnTo>
                <a:lnTo>
                  <a:pt x="69852" y="71284"/>
                </a:lnTo>
                <a:lnTo>
                  <a:pt x="68420" y="71182"/>
                </a:lnTo>
                <a:lnTo>
                  <a:pt x="68830" y="70875"/>
                </a:lnTo>
                <a:lnTo>
                  <a:pt x="69034" y="70568"/>
                </a:lnTo>
                <a:lnTo>
                  <a:pt x="68932" y="70159"/>
                </a:lnTo>
                <a:lnTo>
                  <a:pt x="68420" y="69852"/>
                </a:lnTo>
                <a:lnTo>
                  <a:pt x="68318" y="69955"/>
                </a:lnTo>
                <a:lnTo>
                  <a:pt x="68318" y="70159"/>
                </a:lnTo>
                <a:lnTo>
                  <a:pt x="67909" y="69852"/>
                </a:lnTo>
                <a:lnTo>
                  <a:pt x="67807" y="69955"/>
                </a:lnTo>
                <a:lnTo>
                  <a:pt x="67602" y="69545"/>
                </a:lnTo>
                <a:lnTo>
                  <a:pt x="67398" y="69648"/>
                </a:lnTo>
                <a:lnTo>
                  <a:pt x="67295" y="69239"/>
                </a:lnTo>
                <a:lnTo>
                  <a:pt x="68216" y="69034"/>
                </a:lnTo>
                <a:lnTo>
                  <a:pt x="66068" y="69136"/>
                </a:lnTo>
                <a:lnTo>
                  <a:pt x="66068" y="69239"/>
                </a:lnTo>
                <a:lnTo>
                  <a:pt x="66580" y="69239"/>
                </a:lnTo>
                <a:lnTo>
                  <a:pt x="65045" y="69648"/>
                </a:lnTo>
                <a:lnTo>
                  <a:pt x="64636" y="69443"/>
                </a:lnTo>
                <a:lnTo>
                  <a:pt x="64432" y="69136"/>
                </a:lnTo>
                <a:lnTo>
                  <a:pt x="62489" y="69136"/>
                </a:lnTo>
                <a:lnTo>
                  <a:pt x="62284" y="68523"/>
                </a:lnTo>
                <a:lnTo>
                  <a:pt x="61466" y="68216"/>
                </a:lnTo>
                <a:lnTo>
                  <a:pt x="61159" y="67705"/>
                </a:lnTo>
                <a:lnTo>
                  <a:pt x="60750" y="67705"/>
                </a:lnTo>
                <a:lnTo>
                  <a:pt x="61159" y="68114"/>
                </a:lnTo>
                <a:lnTo>
                  <a:pt x="59727" y="68727"/>
                </a:lnTo>
                <a:lnTo>
                  <a:pt x="59523" y="69239"/>
                </a:lnTo>
                <a:lnTo>
                  <a:pt x="59932" y="70057"/>
                </a:lnTo>
                <a:lnTo>
                  <a:pt x="59625" y="70670"/>
                </a:lnTo>
                <a:lnTo>
                  <a:pt x="59216" y="70364"/>
                </a:lnTo>
                <a:lnTo>
                  <a:pt x="59114" y="69648"/>
                </a:lnTo>
                <a:lnTo>
                  <a:pt x="59420" y="69239"/>
                </a:lnTo>
                <a:lnTo>
                  <a:pt x="59318" y="68727"/>
                </a:lnTo>
                <a:lnTo>
                  <a:pt x="59420" y="68727"/>
                </a:lnTo>
                <a:lnTo>
                  <a:pt x="59216" y="68114"/>
                </a:lnTo>
                <a:lnTo>
                  <a:pt x="59830" y="67807"/>
                </a:lnTo>
                <a:lnTo>
                  <a:pt x="59625" y="67295"/>
                </a:lnTo>
                <a:lnTo>
                  <a:pt x="56966" y="68932"/>
                </a:lnTo>
                <a:lnTo>
                  <a:pt x="56966" y="68727"/>
                </a:lnTo>
                <a:lnTo>
                  <a:pt x="56557" y="68625"/>
                </a:lnTo>
                <a:lnTo>
                  <a:pt x="55739" y="69648"/>
                </a:lnTo>
                <a:lnTo>
                  <a:pt x="55841" y="69545"/>
                </a:lnTo>
                <a:lnTo>
                  <a:pt x="55534" y="70364"/>
                </a:lnTo>
                <a:lnTo>
                  <a:pt x="54614" y="71182"/>
                </a:lnTo>
                <a:lnTo>
                  <a:pt x="54511" y="71898"/>
                </a:lnTo>
                <a:lnTo>
                  <a:pt x="52977" y="70364"/>
                </a:lnTo>
                <a:lnTo>
                  <a:pt x="52057" y="70261"/>
                </a:lnTo>
                <a:lnTo>
                  <a:pt x="51034" y="70875"/>
                </a:lnTo>
                <a:lnTo>
                  <a:pt x="50011" y="70670"/>
                </a:lnTo>
                <a:lnTo>
                  <a:pt x="50011" y="70670"/>
                </a:lnTo>
                <a:lnTo>
                  <a:pt x="50114" y="70875"/>
                </a:lnTo>
                <a:lnTo>
                  <a:pt x="48375" y="68420"/>
                </a:lnTo>
                <a:lnTo>
                  <a:pt x="48580" y="67602"/>
                </a:lnTo>
                <a:lnTo>
                  <a:pt x="48682" y="67705"/>
                </a:lnTo>
                <a:lnTo>
                  <a:pt x="48784" y="66989"/>
                </a:lnTo>
                <a:lnTo>
                  <a:pt x="48784" y="67193"/>
                </a:lnTo>
                <a:lnTo>
                  <a:pt x="49193" y="64739"/>
                </a:lnTo>
                <a:lnTo>
                  <a:pt x="48989" y="64330"/>
                </a:lnTo>
                <a:lnTo>
                  <a:pt x="48580" y="64125"/>
                </a:lnTo>
                <a:lnTo>
                  <a:pt x="48886" y="64227"/>
                </a:lnTo>
                <a:lnTo>
                  <a:pt x="48273" y="63716"/>
                </a:lnTo>
                <a:lnTo>
                  <a:pt x="44284" y="63614"/>
                </a:lnTo>
                <a:lnTo>
                  <a:pt x="45000" y="62795"/>
                </a:lnTo>
                <a:lnTo>
                  <a:pt x="45102" y="61159"/>
                </a:lnTo>
                <a:lnTo>
                  <a:pt x="45409" y="60648"/>
                </a:lnTo>
                <a:lnTo>
                  <a:pt x="45511" y="61261"/>
                </a:lnTo>
                <a:lnTo>
                  <a:pt x="46023" y="60136"/>
                </a:lnTo>
                <a:lnTo>
                  <a:pt x="45818" y="60239"/>
                </a:lnTo>
                <a:lnTo>
                  <a:pt x="46125" y="59932"/>
                </a:lnTo>
                <a:lnTo>
                  <a:pt x="46125" y="59625"/>
                </a:lnTo>
                <a:lnTo>
                  <a:pt x="46534" y="58807"/>
                </a:lnTo>
                <a:lnTo>
                  <a:pt x="46432" y="57989"/>
                </a:lnTo>
                <a:lnTo>
                  <a:pt x="43875" y="58295"/>
                </a:lnTo>
                <a:lnTo>
                  <a:pt x="42955" y="60239"/>
                </a:lnTo>
                <a:lnTo>
                  <a:pt x="42341" y="60648"/>
                </a:lnTo>
                <a:lnTo>
                  <a:pt x="42545" y="60648"/>
                </a:lnTo>
                <a:lnTo>
                  <a:pt x="42443" y="60955"/>
                </a:lnTo>
                <a:lnTo>
                  <a:pt x="39477" y="61261"/>
                </a:lnTo>
                <a:lnTo>
                  <a:pt x="38557" y="60750"/>
                </a:lnTo>
                <a:lnTo>
                  <a:pt x="38557" y="60750"/>
                </a:lnTo>
                <a:lnTo>
                  <a:pt x="38659" y="60852"/>
                </a:lnTo>
                <a:lnTo>
                  <a:pt x="38659" y="60852"/>
                </a:lnTo>
                <a:lnTo>
                  <a:pt x="38352" y="60648"/>
                </a:lnTo>
                <a:lnTo>
                  <a:pt x="38352" y="60648"/>
                </a:lnTo>
                <a:lnTo>
                  <a:pt x="38557" y="60750"/>
                </a:lnTo>
                <a:lnTo>
                  <a:pt x="37432" y="57989"/>
                </a:lnTo>
                <a:lnTo>
                  <a:pt x="37432" y="58193"/>
                </a:lnTo>
                <a:lnTo>
                  <a:pt x="37227" y="57375"/>
                </a:lnTo>
                <a:lnTo>
                  <a:pt x="37432" y="57989"/>
                </a:lnTo>
                <a:lnTo>
                  <a:pt x="38455" y="52159"/>
                </a:lnTo>
                <a:lnTo>
                  <a:pt x="38250" y="51750"/>
                </a:lnTo>
                <a:lnTo>
                  <a:pt x="38761" y="51545"/>
                </a:lnTo>
                <a:lnTo>
                  <a:pt x="38761" y="51341"/>
                </a:lnTo>
                <a:lnTo>
                  <a:pt x="39068" y="51136"/>
                </a:lnTo>
                <a:lnTo>
                  <a:pt x="38966" y="51136"/>
                </a:lnTo>
                <a:lnTo>
                  <a:pt x="39170" y="51034"/>
                </a:lnTo>
                <a:lnTo>
                  <a:pt x="39375" y="50830"/>
                </a:lnTo>
                <a:lnTo>
                  <a:pt x="39682" y="50727"/>
                </a:lnTo>
                <a:lnTo>
                  <a:pt x="39580" y="50523"/>
                </a:lnTo>
                <a:lnTo>
                  <a:pt x="40091" y="50625"/>
                </a:lnTo>
                <a:lnTo>
                  <a:pt x="41216" y="49909"/>
                </a:lnTo>
                <a:lnTo>
                  <a:pt x="41216" y="49705"/>
                </a:lnTo>
                <a:lnTo>
                  <a:pt x="41420" y="49398"/>
                </a:lnTo>
                <a:lnTo>
                  <a:pt x="41420" y="49602"/>
                </a:lnTo>
                <a:lnTo>
                  <a:pt x="41625" y="49602"/>
                </a:lnTo>
                <a:lnTo>
                  <a:pt x="41318" y="49807"/>
                </a:lnTo>
                <a:lnTo>
                  <a:pt x="42341" y="49193"/>
                </a:lnTo>
                <a:lnTo>
                  <a:pt x="43773" y="49602"/>
                </a:lnTo>
                <a:lnTo>
                  <a:pt x="43977" y="49398"/>
                </a:lnTo>
                <a:lnTo>
                  <a:pt x="44489" y="49602"/>
                </a:lnTo>
                <a:lnTo>
                  <a:pt x="44489" y="49909"/>
                </a:lnTo>
                <a:lnTo>
                  <a:pt x="44386" y="49909"/>
                </a:lnTo>
                <a:lnTo>
                  <a:pt x="45205" y="50114"/>
                </a:lnTo>
                <a:lnTo>
                  <a:pt x="45409" y="49705"/>
                </a:lnTo>
                <a:lnTo>
                  <a:pt x="45920" y="50216"/>
                </a:lnTo>
                <a:lnTo>
                  <a:pt x="46125" y="50216"/>
                </a:lnTo>
                <a:lnTo>
                  <a:pt x="45818" y="49705"/>
                </a:lnTo>
                <a:lnTo>
                  <a:pt x="46227" y="49091"/>
                </a:lnTo>
                <a:lnTo>
                  <a:pt x="46227" y="49091"/>
                </a:lnTo>
                <a:lnTo>
                  <a:pt x="45920" y="49295"/>
                </a:lnTo>
                <a:lnTo>
                  <a:pt x="46023" y="48989"/>
                </a:lnTo>
                <a:lnTo>
                  <a:pt x="45307" y="49091"/>
                </a:lnTo>
                <a:lnTo>
                  <a:pt x="47557" y="48477"/>
                </a:lnTo>
                <a:lnTo>
                  <a:pt x="47557" y="48477"/>
                </a:lnTo>
                <a:lnTo>
                  <a:pt x="47455" y="48989"/>
                </a:lnTo>
                <a:lnTo>
                  <a:pt x="47966" y="48784"/>
                </a:lnTo>
                <a:lnTo>
                  <a:pt x="47966" y="48886"/>
                </a:lnTo>
                <a:lnTo>
                  <a:pt x="48477" y="48580"/>
                </a:lnTo>
                <a:lnTo>
                  <a:pt x="48477" y="48580"/>
                </a:lnTo>
                <a:lnTo>
                  <a:pt x="48170" y="48886"/>
                </a:lnTo>
                <a:lnTo>
                  <a:pt x="48886" y="48784"/>
                </a:lnTo>
                <a:lnTo>
                  <a:pt x="49602" y="48886"/>
                </a:lnTo>
                <a:lnTo>
                  <a:pt x="49500" y="49091"/>
                </a:lnTo>
                <a:lnTo>
                  <a:pt x="49655" y="49401"/>
                </a:lnTo>
                <a:lnTo>
                  <a:pt x="49655" y="49401"/>
                </a:lnTo>
                <a:lnTo>
                  <a:pt x="51239" y="49500"/>
                </a:lnTo>
                <a:lnTo>
                  <a:pt x="51750" y="50216"/>
                </a:lnTo>
                <a:lnTo>
                  <a:pt x="51443" y="51545"/>
                </a:lnTo>
                <a:lnTo>
                  <a:pt x="51648" y="51239"/>
                </a:lnTo>
                <a:lnTo>
                  <a:pt x="51852" y="51341"/>
                </a:lnTo>
                <a:lnTo>
                  <a:pt x="51443" y="51750"/>
                </a:lnTo>
                <a:lnTo>
                  <a:pt x="52670" y="54102"/>
                </a:lnTo>
                <a:lnTo>
                  <a:pt x="52875" y="54102"/>
                </a:lnTo>
                <a:lnTo>
                  <a:pt x="53485" y="53390"/>
                </a:lnTo>
                <a:lnTo>
                  <a:pt x="53485" y="53390"/>
                </a:lnTo>
                <a:lnTo>
                  <a:pt x="53403" y="50915"/>
                </a:lnTo>
                <a:lnTo>
                  <a:pt x="53591" y="50727"/>
                </a:lnTo>
                <a:lnTo>
                  <a:pt x="53489" y="47761"/>
                </a:lnTo>
                <a:lnTo>
                  <a:pt x="53693" y="47659"/>
                </a:lnTo>
                <a:lnTo>
                  <a:pt x="54307" y="46636"/>
                </a:lnTo>
                <a:lnTo>
                  <a:pt x="54307" y="46841"/>
                </a:lnTo>
                <a:lnTo>
                  <a:pt x="54409" y="46739"/>
                </a:lnTo>
                <a:lnTo>
                  <a:pt x="54409" y="46636"/>
                </a:lnTo>
                <a:lnTo>
                  <a:pt x="55841" y="45716"/>
                </a:lnTo>
                <a:lnTo>
                  <a:pt x="55841" y="45818"/>
                </a:lnTo>
                <a:lnTo>
                  <a:pt x="57170" y="44898"/>
                </a:lnTo>
                <a:lnTo>
                  <a:pt x="57170" y="45102"/>
                </a:lnTo>
                <a:lnTo>
                  <a:pt x="57784" y="44284"/>
                </a:lnTo>
                <a:lnTo>
                  <a:pt x="58705" y="44080"/>
                </a:lnTo>
                <a:lnTo>
                  <a:pt x="58193" y="43875"/>
                </a:lnTo>
                <a:lnTo>
                  <a:pt x="58602" y="43875"/>
                </a:lnTo>
                <a:lnTo>
                  <a:pt x="58295" y="43466"/>
                </a:lnTo>
                <a:lnTo>
                  <a:pt x="59420" y="43364"/>
                </a:lnTo>
                <a:lnTo>
                  <a:pt x="59523" y="43057"/>
                </a:lnTo>
                <a:lnTo>
                  <a:pt x="59523" y="43057"/>
                </a:lnTo>
                <a:lnTo>
                  <a:pt x="59216" y="43364"/>
                </a:lnTo>
                <a:lnTo>
                  <a:pt x="58705" y="43057"/>
                </a:lnTo>
                <a:lnTo>
                  <a:pt x="58807" y="42750"/>
                </a:lnTo>
                <a:lnTo>
                  <a:pt x="59216" y="42852"/>
                </a:lnTo>
                <a:lnTo>
                  <a:pt x="59318" y="42750"/>
                </a:lnTo>
                <a:lnTo>
                  <a:pt x="59523" y="42852"/>
                </a:lnTo>
                <a:lnTo>
                  <a:pt x="59523" y="42545"/>
                </a:lnTo>
                <a:lnTo>
                  <a:pt x="59420" y="42034"/>
                </a:lnTo>
                <a:lnTo>
                  <a:pt x="59216" y="41932"/>
                </a:lnTo>
                <a:lnTo>
                  <a:pt x="58705" y="41625"/>
                </a:lnTo>
                <a:lnTo>
                  <a:pt x="59114" y="41727"/>
                </a:lnTo>
                <a:lnTo>
                  <a:pt x="59216" y="41932"/>
                </a:lnTo>
                <a:lnTo>
                  <a:pt x="59216" y="41932"/>
                </a:lnTo>
                <a:lnTo>
                  <a:pt x="59114" y="41420"/>
                </a:lnTo>
                <a:lnTo>
                  <a:pt x="59420" y="41420"/>
                </a:lnTo>
                <a:lnTo>
                  <a:pt x="59523" y="41318"/>
                </a:lnTo>
                <a:lnTo>
                  <a:pt x="59011" y="40705"/>
                </a:lnTo>
                <a:lnTo>
                  <a:pt x="59523" y="41216"/>
                </a:lnTo>
                <a:lnTo>
                  <a:pt x="59523" y="40807"/>
                </a:lnTo>
                <a:lnTo>
                  <a:pt x="58909" y="40500"/>
                </a:lnTo>
                <a:lnTo>
                  <a:pt x="59318" y="39989"/>
                </a:lnTo>
                <a:lnTo>
                  <a:pt x="59011" y="40500"/>
                </a:lnTo>
                <a:lnTo>
                  <a:pt x="59216" y="40398"/>
                </a:lnTo>
                <a:lnTo>
                  <a:pt x="59216" y="40602"/>
                </a:lnTo>
                <a:lnTo>
                  <a:pt x="59318" y="40500"/>
                </a:lnTo>
                <a:lnTo>
                  <a:pt x="59625" y="40807"/>
                </a:lnTo>
                <a:lnTo>
                  <a:pt x="59523" y="40295"/>
                </a:lnTo>
                <a:lnTo>
                  <a:pt x="59727" y="40500"/>
                </a:lnTo>
                <a:lnTo>
                  <a:pt x="59830" y="39580"/>
                </a:lnTo>
                <a:lnTo>
                  <a:pt x="60034" y="39477"/>
                </a:lnTo>
                <a:lnTo>
                  <a:pt x="60034" y="39580"/>
                </a:lnTo>
                <a:lnTo>
                  <a:pt x="60136" y="39375"/>
                </a:lnTo>
                <a:lnTo>
                  <a:pt x="60136" y="39477"/>
                </a:lnTo>
                <a:lnTo>
                  <a:pt x="60443" y="39273"/>
                </a:lnTo>
                <a:lnTo>
                  <a:pt x="60443" y="39375"/>
                </a:lnTo>
                <a:lnTo>
                  <a:pt x="60341" y="39477"/>
                </a:lnTo>
                <a:lnTo>
                  <a:pt x="60443" y="39477"/>
                </a:lnTo>
                <a:lnTo>
                  <a:pt x="60034" y="39784"/>
                </a:lnTo>
                <a:lnTo>
                  <a:pt x="60136" y="39784"/>
                </a:lnTo>
                <a:lnTo>
                  <a:pt x="59830" y="40193"/>
                </a:lnTo>
                <a:lnTo>
                  <a:pt x="60136" y="40295"/>
                </a:lnTo>
                <a:lnTo>
                  <a:pt x="60136" y="40500"/>
                </a:lnTo>
                <a:lnTo>
                  <a:pt x="60034" y="40705"/>
                </a:lnTo>
                <a:lnTo>
                  <a:pt x="60034" y="40909"/>
                </a:lnTo>
                <a:lnTo>
                  <a:pt x="60136" y="40909"/>
                </a:lnTo>
                <a:lnTo>
                  <a:pt x="59727" y="41830"/>
                </a:lnTo>
                <a:lnTo>
                  <a:pt x="60750" y="40500"/>
                </a:lnTo>
                <a:lnTo>
                  <a:pt x="60750" y="39375"/>
                </a:lnTo>
                <a:lnTo>
                  <a:pt x="61057" y="39886"/>
                </a:lnTo>
                <a:lnTo>
                  <a:pt x="62182" y="38864"/>
                </a:lnTo>
                <a:lnTo>
                  <a:pt x="62386" y="38455"/>
                </a:lnTo>
                <a:lnTo>
                  <a:pt x="62284" y="38250"/>
                </a:lnTo>
                <a:lnTo>
                  <a:pt x="62591" y="37636"/>
                </a:lnTo>
                <a:lnTo>
                  <a:pt x="62489" y="38148"/>
                </a:lnTo>
                <a:lnTo>
                  <a:pt x="64943" y="37125"/>
                </a:lnTo>
                <a:lnTo>
                  <a:pt x="65045" y="37227"/>
                </a:lnTo>
                <a:lnTo>
                  <a:pt x="65148" y="37125"/>
                </a:lnTo>
                <a:lnTo>
                  <a:pt x="65148" y="37125"/>
                </a:lnTo>
                <a:lnTo>
                  <a:pt x="65045" y="37432"/>
                </a:lnTo>
                <a:lnTo>
                  <a:pt x="65557" y="37227"/>
                </a:lnTo>
                <a:lnTo>
                  <a:pt x="65557" y="37227"/>
                </a:lnTo>
                <a:lnTo>
                  <a:pt x="65455" y="37330"/>
                </a:lnTo>
                <a:lnTo>
                  <a:pt x="66068" y="37227"/>
                </a:lnTo>
                <a:lnTo>
                  <a:pt x="65966" y="36818"/>
                </a:lnTo>
                <a:lnTo>
                  <a:pt x="65761" y="37125"/>
                </a:lnTo>
                <a:lnTo>
                  <a:pt x="65455" y="36614"/>
                </a:lnTo>
                <a:lnTo>
                  <a:pt x="66784" y="35080"/>
                </a:lnTo>
                <a:lnTo>
                  <a:pt x="66886" y="35182"/>
                </a:lnTo>
                <a:lnTo>
                  <a:pt x="66989" y="34977"/>
                </a:lnTo>
                <a:lnTo>
                  <a:pt x="66989" y="35080"/>
                </a:lnTo>
                <a:lnTo>
                  <a:pt x="67091" y="34875"/>
                </a:lnTo>
                <a:lnTo>
                  <a:pt x="67091" y="35080"/>
                </a:lnTo>
                <a:lnTo>
                  <a:pt x="67193" y="34977"/>
                </a:lnTo>
                <a:lnTo>
                  <a:pt x="68011" y="34364"/>
                </a:lnTo>
                <a:lnTo>
                  <a:pt x="68011" y="34466"/>
                </a:lnTo>
                <a:lnTo>
                  <a:pt x="67909" y="34568"/>
                </a:lnTo>
                <a:lnTo>
                  <a:pt x="68114" y="34670"/>
                </a:lnTo>
                <a:lnTo>
                  <a:pt x="68216" y="34364"/>
                </a:lnTo>
                <a:lnTo>
                  <a:pt x="68523" y="34568"/>
                </a:lnTo>
                <a:lnTo>
                  <a:pt x="69136" y="34261"/>
                </a:lnTo>
                <a:lnTo>
                  <a:pt x="69545" y="33648"/>
                </a:lnTo>
                <a:lnTo>
                  <a:pt x="70568" y="33443"/>
                </a:lnTo>
                <a:lnTo>
                  <a:pt x="70466" y="33545"/>
                </a:lnTo>
                <a:lnTo>
                  <a:pt x="71795" y="32932"/>
                </a:lnTo>
                <a:lnTo>
                  <a:pt x="72102" y="33034"/>
                </a:lnTo>
                <a:lnTo>
                  <a:pt x="71386" y="33443"/>
                </a:lnTo>
                <a:lnTo>
                  <a:pt x="72716" y="33443"/>
                </a:lnTo>
                <a:lnTo>
                  <a:pt x="71898" y="33852"/>
                </a:lnTo>
                <a:lnTo>
                  <a:pt x="71898" y="33545"/>
                </a:lnTo>
                <a:lnTo>
                  <a:pt x="71795" y="33545"/>
                </a:lnTo>
                <a:lnTo>
                  <a:pt x="70568" y="34261"/>
                </a:lnTo>
                <a:lnTo>
                  <a:pt x="70568" y="34261"/>
                </a:lnTo>
                <a:lnTo>
                  <a:pt x="70364" y="34364"/>
                </a:lnTo>
                <a:lnTo>
                  <a:pt x="69955" y="35182"/>
                </a:lnTo>
                <a:lnTo>
                  <a:pt x="70261" y="35386"/>
                </a:lnTo>
                <a:lnTo>
                  <a:pt x="71795" y="34364"/>
                </a:lnTo>
                <a:lnTo>
                  <a:pt x="71795" y="34466"/>
                </a:lnTo>
                <a:lnTo>
                  <a:pt x="71898" y="34261"/>
                </a:lnTo>
                <a:lnTo>
                  <a:pt x="74250" y="33648"/>
                </a:lnTo>
                <a:lnTo>
                  <a:pt x="74250" y="33443"/>
                </a:lnTo>
                <a:lnTo>
                  <a:pt x="74250" y="33136"/>
                </a:lnTo>
                <a:lnTo>
                  <a:pt x="73943" y="32932"/>
                </a:lnTo>
                <a:lnTo>
                  <a:pt x="73227" y="33239"/>
                </a:lnTo>
                <a:lnTo>
                  <a:pt x="73330" y="33136"/>
                </a:lnTo>
                <a:lnTo>
                  <a:pt x="72307" y="32830"/>
                </a:lnTo>
                <a:lnTo>
                  <a:pt x="72511" y="32727"/>
                </a:lnTo>
                <a:lnTo>
                  <a:pt x="72000" y="32420"/>
                </a:lnTo>
                <a:lnTo>
                  <a:pt x="72000" y="31807"/>
                </a:lnTo>
                <a:lnTo>
                  <a:pt x="71693" y="31705"/>
                </a:lnTo>
                <a:lnTo>
                  <a:pt x="72409" y="31091"/>
                </a:lnTo>
                <a:lnTo>
                  <a:pt x="72146" y="31003"/>
                </a:lnTo>
                <a:lnTo>
                  <a:pt x="72146" y="31003"/>
                </a:lnTo>
                <a:lnTo>
                  <a:pt x="71795" y="31091"/>
                </a:lnTo>
                <a:lnTo>
                  <a:pt x="70875" y="30784"/>
                </a:lnTo>
                <a:lnTo>
                  <a:pt x="72102" y="30784"/>
                </a:lnTo>
                <a:lnTo>
                  <a:pt x="72818" y="29966"/>
                </a:lnTo>
                <a:lnTo>
                  <a:pt x="70568" y="29966"/>
                </a:lnTo>
                <a:lnTo>
                  <a:pt x="63307" y="33852"/>
                </a:lnTo>
                <a:lnTo>
                  <a:pt x="63307" y="33852"/>
                </a:lnTo>
                <a:lnTo>
                  <a:pt x="68114" y="31091"/>
                </a:lnTo>
                <a:lnTo>
                  <a:pt x="67602" y="30375"/>
                </a:lnTo>
                <a:lnTo>
                  <a:pt x="79977" y="27205"/>
                </a:lnTo>
                <a:lnTo>
                  <a:pt x="80795" y="26489"/>
                </a:lnTo>
                <a:lnTo>
                  <a:pt x="80591" y="26284"/>
                </a:lnTo>
                <a:lnTo>
                  <a:pt x="81000" y="26080"/>
                </a:lnTo>
                <a:lnTo>
                  <a:pt x="81205" y="25466"/>
                </a:lnTo>
                <a:lnTo>
                  <a:pt x="80898" y="25159"/>
                </a:lnTo>
                <a:lnTo>
                  <a:pt x="80080" y="25364"/>
                </a:lnTo>
                <a:lnTo>
                  <a:pt x="79977" y="25261"/>
                </a:lnTo>
                <a:lnTo>
                  <a:pt x="80386" y="24852"/>
                </a:lnTo>
                <a:lnTo>
                  <a:pt x="79875" y="24750"/>
                </a:lnTo>
                <a:lnTo>
                  <a:pt x="77727" y="25568"/>
                </a:lnTo>
                <a:lnTo>
                  <a:pt x="78034" y="25364"/>
                </a:lnTo>
                <a:lnTo>
                  <a:pt x="77830" y="25261"/>
                </a:lnTo>
                <a:lnTo>
                  <a:pt x="80182" y="24545"/>
                </a:lnTo>
                <a:lnTo>
                  <a:pt x="80182" y="24034"/>
                </a:lnTo>
                <a:lnTo>
                  <a:pt x="79773" y="24136"/>
                </a:lnTo>
                <a:lnTo>
                  <a:pt x="79261" y="23727"/>
                </a:lnTo>
                <a:lnTo>
                  <a:pt x="78648" y="24034"/>
                </a:lnTo>
                <a:lnTo>
                  <a:pt x="79159" y="23727"/>
                </a:lnTo>
                <a:lnTo>
                  <a:pt x="78852" y="23625"/>
                </a:lnTo>
                <a:lnTo>
                  <a:pt x="78239" y="23830"/>
                </a:lnTo>
                <a:lnTo>
                  <a:pt x="78648" y="23523"/>
                </a:lnTo>
                <a:lnTo>
                  <a:pt x="78648" y="23114"/>
                </a:lnTo>
                <a:lnTo>
                  <a:pt x="78545" y="23216"/>
                </a:lnTo>
                <a:lnTo>
                  <a:pt x="78443" y="23011"/>
                </a:lnTo>
                <a:lnTo>
                  <a:pt x="77932" y="22909"/>
                </a:lnTo>
                <a:lnTo>
                  <a:pt x="78136" y="22705"/>
                </a:lnTo>
                <a:lnTo>
                  <a:pt x="77830" y="22705"/>
                </a:lnTo>
                <a:lnTo>
                  <a:pt x="78136" y="22602"/>
                </a:lnTo>
                <a:lnTo>
                  <a:pt x="77727" y="22500"/>
                </a:lnTo>
                <a:lnTo>
                  <a:pt x="77932" y="22398"/>
                </a:lnTo>
                <a:lnTo>
                  <a:pt x="77523" y="22193"/>
                </a:lnTo>
                <a:lnTo>
                  <a:pt x="78341" y="22091"/>
                </a:lnTo>
                <a:lnTo>
                  <a:pt x="77727" y="21477"/>
                </a:lnTo>
                <a:lnTo>
                  <a:pt x="78341" y="21170"/>
                </a:lnTo>
                <a:lnTo>
                  <a:pt x="78034" y="20864"/>
                </a:lnTo>
                <a:lnTo>
                  <a:pt x="77420" y="20966"/>
                </a:lnTo>
                <a:lnTo>
                  <a:pt x="77420" y="20966"/>
                </a:lnTo>
                <a:lnTo>
                  <a:pt x="78136" y="20557"/>
                </a:lnTo>
                <a:lnTo>
                  <a:pt x="77318" y="20659"/>
                </a:lnTo>
                <a:lnTo>
                  <a:pt x="77318" y="20659"/>
                </a:lnTo>
                <a:lnTo>
                  <a:pt x="77932" y="20455"/>
                </a:lnTo>
                <a:lnTo>
                  <a:pt x="77727" y="20148"/>
                </a:lnTo>
                <a:lnTo>
                  <a:pt x="77932" y="20045"/>
                </a:lnTo>
                <a:lnTo>
                  <a:pt x="77318" y="20045"/>
                </a:lnTo>
                <a:lnTo>
                  <a:pt x="77727" y="19943"/>
                </a:lnTo>
                <a:lnTo>
                  <a:pt x="77523" y="19636"/>
                </a:lnTo>
                <a:lnTo>
                  <a:pt x="77727" y="19534"/>
                </a:lnTo>
                <a:lnTo>
                  <a:pt x="77625" y="19330"/>
                </a:lnTo>
                <a:lnTo>
                  <a:pt x="77420" y="19330"/>
                </a:lnTo>
                <a:lnTo>
                  <a:pt x="77216" y="19125"/>
                </a:lnTo>
                <a:lnTo>
                  <a:pt x="77216" y="18818"/>
                </a:lnTo>
                <a:lnTo>
                  <a:pt x="76705" y="19739"/>
                </a:lnTo>
                <a:lnTo>
                  <a:pt x="76398" y="19739"/>
                </a:lnTo>
                <a:lnTo>
                  <a:pt x="76295" y="20045"/>
                </a:lnTo>
                <a:lnTo>
                  <a:pt x="75580" y="20557"/>
                </a:lnTo>
                <a:lnTo>
                  <a:pt x="75477" y="20250"/>
                </a:lnTo>
                <a:lnTo>
                  <a:pt x="74148" y="21068"/>
                </a:lnTo>
                <a:lnTo>
                  <a:pt x="74250" y="20659"/>
                </a:lnTo>
                <a:lnTo>
                  <a:pt x="73943" y="20864"/>
                </a:lnTo>
                <a:lnTo>
                  <a:pt x="73841" y="20761"/>
                </a:lnTo>
                <a:lnTo>
                  <a:pt x="73739" y="20761"/>
                </a:lnTo>
                <a:lnTo>
                  <a:pt x="73943" y="20250"/>
                </a:lnTo>
                <a:lnTo>
                  <a:pt x="72716" y="20250"/>
                </a:lnTo>
                <a:lnTo>
                  <a:pt x="73534" y="19739"/>
                </a:lnTo>
                <a:lnTo>
                  <a:pt x="73330" y="19739"/>
                </a:lnTo>
                <a:lnTo>
                  <a:pt x="73534" y="19330"/>
                </a:lnTo>
                <a:lnTo>
                  <a:pt x="72920" y="19125"/>
                </a:lnTo>
                <a:lnTo>
                  <a:pt x="73636" y="19023"/>
                </a:lnTo>
                <a:lnTo>
                  <a:pt x="74148" y="18102"/>
                </a:lnTo>
                <a:lnTo>
                  <a:pt x="74148" y="18102"/>
                </a:lnTo>
                <a:lnTo>
                  <a:pt x="73841" y="18307"/>
                </a:lnTo>
                <a:lnTo>
                  <a:pt x="72716" y="17795"/>
                </a:lnTo>
                <a:lnTo>
                  <a:pt x="73023" y="17591"/>
                </a:lnTo>
                <a:lnTo>
                  <a:pt x="72511" y="17591"/>
                </a:lnTo>
                <a:lnTo>
                  <a:pt x="72000" y="16875"/>
                </a:lnTo>
                <a:lnTo>
                  <a:pt x="70364" y="17080"/>
                </a:lnTo>
                <a:lnTo>
                  <a:pt x="70466" y="16977"/>
                </a:lnTo>
                <a:lnTo>
                  <a:pt x="68932" y="16875"/>
                </a:lnTo>
                <a:lnTo>
                  <a:pt x="68727" y="17693"/>
                </a:lnTo>
                <a:lnTo>
                  <a:pt x="67909" y="18307"/>
                </a:lnTo>
                <a:lnTo>
                  <a:pt x="68318" y="18307"/>
                </a:lnTo>
                <a:lnTo>
                  <a:pt x="67909" y="19023"/>
                </a:lnTo>
                <a:lnTo>
                  <a:pt x="68114" y="19125"/>
                </a:lnTo>
                <a:lnTo>
                  <a:pt x="66580" y="20250"/>
                </a:lnTo>
                <a:lnTo>
                  <a:pt x="67193" y="21784"/>
                </a:lnTo>
                <a:lnTo>
                  <a:pt x="63511" y="24239"/>
                </a:lnTo>
                <a:lnTo>
                  <a:pt x="63716" y="24750"/>
                </a:lnTo>
                <a:lnTo>
                  <a:pt x="63614" y="24750"/>
                </a:lnTo>
                <a:lnTo>
                  <a:pt x="63716" y="25057"/>
                </a:lnTo>
                <a:lnTo>
                  <a:pt x="63307" y="26591"/>
                </a:lnTo>
                <a:lnTo>
                  <a:pt x="62693" y="27000"/>
                </a:lnTo>
                <a:lnTo>
                  <a:pt x="62795" y="27307"/>
                </a:lnTo>
                <a:lnTo>
                  <a:pt x="62489" y="27614"/>
                </a:lnTo>
                <a:lnTo>
                  <a:pt x="62386" y="27205"/>
                </a:lnTo>
                <a:lnTo>
                  <a:pt x="61977" y="27511"/>
                </a:lnTo>
                <a:lnTo>
                  <a:pt x="61977" y="28023"/>
                </a:lnTo>
                <a:lnTo>
                  <a:pt x="60955" y="27716"/>
                </a:lnTo>
                <a:lnTo>
                  <a:pt x="61364" y="27000"/>
                </a:lnTo>
                <a:lnTo>
                  <a:pt x="60648" y="26591"/>
                </a:lnTo>
                <a:lnTo>
                  <a:pt x="61466" y="24341"/>
                </a:lnTo>
                <a:lnTo>
                  <a:pt x="60852" y="23625"/>
                </a:lnTo>
                <a:lnTo>
                  <a:pt x="59420" y="23830"/>
                </a:lnTo>
                <a:lnTo>
                  <a:pt x="59216" y="23216"/>
                </a:lnTo>
                <a:lnTo>
                  <a:pt x="57682" y="22091"/>
                </a:lnTo>
                <a:lnTo>
                  <a:pt x="55227" y="21989"/>
                </a:lnTo>
                <a:lnTo>
                  <a:pt x="55330" y="21886"/>
                </a:lnTo>
                <a:lnTo>
                  <a:pt x="54920" y="22091"/>
                </a:lnTo>
                <a:lnTo>
                  <a:pt x="55636" y="20761"/>
                </a:lnTo>
                <a:lnTo>
                  <a:pt x="55534" y="20250"/>
                </a:lnTo>
                <a:lnTo>
                  <a:pt x="54614" y="20761"/>
                </a:lnTo>
                <a:lnTo>
                  <a:pt x="54920" y="20352"/>
                </a:lnTo>
                <a:lnTo>
                  <a:pt x="54716" y="20045"/>
                </a:lnTo>
                <a:lnTo>
                  <a:pt x="57580" y="17489"/>
                </a:lnTo>
                <a:lnTo>
                  <a:pt x="57580" y="17284"/>
                </a:lnTo>
                <a:lnTo>
                  <a:pt x="58091" y="16875"/>
                </a:lnTo>
                <a:lnTo>
                  <a:pt x="58398" y="17080"/>
                </a:lnTo>
                <a:lnTo>
                  <a:pt x="58398" y="16875"/>
                </a:lnTo>
                <a:lnTo>
                  <a:pt x="59114" y="16670"/>
                </a:lnTo>
                <a:lnTo>
                  <a:pt x="59216" y="16466"/>
                </a:lnTo>
                <a:lnTo>
                  <a:pt x="60136" y="16364"/>
                </a:lnTo>
                <a:lnTo>
                  <a:pt x="60239" y="15852"/>
                </a:lnTo>
                <a:lnTo>
                  <a:pt x="59830" y="15648"/>
                </a:lnTo>
                <a:lnTo>
                  <a:pt x="59420" y="15852"/>
                </a:lnTo>
                <a:lnTo>
                  <a:pt x="59727" y="15648"/>
                </a:lnTo>
                <a:lnTo>
                  <a:pt x="59011" y="15443"/>
                </a:lnTo>
                <a:lnTo>
                  <a:pt x="58909" y="15239"/>
                </a:lnTo>
                <a:lnTo>
                  <a:pt x="59932" y="15545"/>
                </a:lnTo>
                <a:lnTo>
                  <a:pt x="59932" y="15648"/>
                </a:lnTo>
                <a:lnTo>
                  <a:pt x="64227" y="14318"/>
                </a:lnTo>
                <a:lnTo>
                  <a:pt x="61670" y="13602"/>
                </a:lnTo>
                <a:lnTo>
                  <a:pt x="62693" y="13705"/>
                </a:lnTo>
                <a:lnTo>
                  <a:pt x="64330" y="14114"/>
                </a:lnTo>
                <a:lnTo>
                  <a:pt x="65455" y="13602"/>
                </a:lnTo>
                <a:lnTo>
                  <a:pt x="65250" y="13193"/>
                </a:lnTo>
                <a:lnTo>
                  <a:pt x="66170" y="13091"/>
                </a:lnTo>
                <a:lnTo>
                  <a:pt x="66375" y="13398"/>
                </a:lnTo>
                <a:lnTo>
                  <a:pt x="66784" y="13295"/>
                </a:lnTo>
                <a:lnTo>
                  <a:pt x="67091" y="13091"/>
                </a:lnTo>
                <a:lnTo>
                  <a:pt x="66580" y="12784"/>
                </a:lnTo>
                <a:lnTo>
                  <a:pt x="66580" y="12784"/>
                </a:lnTo>
                <a:lnTo>
                  <a:pt x="67091" y="12886"/>
                </a:lnTo>
                <a:lnTo>
                  <a:pt x="67398" y="13295"/>
                </a:lnTo>
                <a:lnTo>
                  <a:pt x="69545" y="12273"/>
                </a:lnTo>
                <a:lnTo>
                  <a:pt x="69443" y="11659"/>
                </a:lnTo>
                <a:lnTo>
                  <a:pt x="69955" y="11045"/>
                </a:lnTo>
                <a:lnTo>
                  <a:pt x="70568" y="10841"/>
                </a:lnTo>
                <a:lnTo>
                  <a:pt x="69955" y="10739"/>
                </a:lnTo>
                <a:lnTo>
                  <a:pt x="69852" y="10534"/>
                </a:lnTo>
                <a:lnTo>
                  <a:pt x="70159" y="10432"/>
                </a:lnTo>
                <a:lnTo>
                  <a:pt x="68216" y="10227"/>
                </a:lnTo>
                <a:lnTo>
                  <a:pt x="67909" y="10739"/>
                </a:lnTo>
                <a:lnTo>
                  <a:pt x="68114" y="10943"/>
                </a:lnTo>
                <a:lnTo>
                  <a:pt x="67807" y="11045"/>
                </a:lnTo>
                <a:lnTo>
                  <a:pt x="68011" y="11148"/>
                </a:lnTo>
                <a:lnTo>
                  <a:pt x="65352" y="12580"/>
                </a:lnTo>
                <a:lnTo>
                  <a:pt x="65148" y="11761"/>
                </a:lnTo>
                <a:lnTo>
                  <a:pt x="65352" y="11557"/>
                </a:lnTo>
                <a:lnTo>
                  <a:pt x="65455" y="11557"/>
                </a:lnTo>
                <a:lnTo>
                  <a:pt x="65864" y="11045"/>
                </a:lnTo>
                <a:lnTo>
                  <a:pt x="64841" y="11045"/>
                </a:lnTo>
                <a:lnTo>
                  <a:pt x="64023" y="11557"/>
                </a:lnTo>
                <a:lnTo>
                  <a:pt x="64023" y="11557"/>
                </a:lnTo>
                <a:lnTo>
                  <a:pt x="64125" y="10739"/>
                </a:lnTo>
                <a:lnTo>
                  <a:pt x="64739" y="10534"/>
                </a:lnTo>
                <a:lnTo>
                  <a:pt x="64125" y="10534"/>
                </a:lnTo>
                <a:lnTo>
                  <a:pt x="64432" y="10432"/>
                </a:lnTo>
                <a:lnTo>
                  <a:pt x="63307" y="10330"/>
                </a:lnTo>
                <a:lnTo>
                  <a:pt x="64125" y="10023"/>
                </a:lnTo>
                <a:lnTo>
                  <a:pt x="63818" y="10023"/>
                </a:lnTo>
                <a:lnTo>
                  <a:pt x="64330" y="9920"/>
                </a:lnTo>
                <a:lnTo>
                  <a:pt x="64125" y="9409"/>
                </a:lnTo>
                <a:lnTo>
                  <a:pt x="64432" y="9000"/>
                </a:lnTo>
                <a:lnTo>
                  <a:pt x="64227" y="8591"/>
                </a:lnTo>
                <a:lnTo>
                  <a:pt x="63920" y="8386"/>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Maps</a:t>
            </a:r>
            <a:endParaRPr/>
          </a:p>
        </p:txBody>
      </p:sp>
      <p:sp>
        <p:nvSpPr>
          <p:cNvPr id="317" name="Google Shape;317;p30"/>
          <p:cNvSpPr/>
          <p:nvPr/>
        </p:nvSpPr>
        <p:spPr>
          <a:xfrm>
            <a:off x="3976810" y="1659060"/>
            <a:ext cx="649200" cy="202500"/>
          </a:xfrm>
          <a:prstGeom prst="wedgeRectCallout">
            <a:avLst>
              <a:gd name="adj1" fmla="val -21428"/>
              <a:gd name="adj2" fmla="val 84287"/>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800">
                <a:solidFill>
                  <a:srgbClr val="FFFFFF"/>
                </a:solidFill>
                <a:latin typeface="Nunito Sans"/>
                <a:ea typeface="Nunito Sans"/>
                <a:cs typeface="Nunito Sans"/>
                <a:sym typeface="Nunito Sans"/>
              </a:rPr>
              <a:t>our office</a:t>
            </a:r>
            <a:endParaRPr sz="800">
              <a:solidFill>
                <a:srgbClr val="FFFFFF"/>
              </a:solidFill>
              <a:latin typeface="Nunito Sans"/>
              <a:ea typeface="Nunito Sans"/>
              <a:cs typeface="Nunito Sans"/>
              <a:sym typeface="Nunito Sans"/>
            </a:endParaRPr>
          </a:p>
        </p:txBody>
      </p:sp>
      <p:sp>
        <p:nvSpPr>
          <p:cNvPr id="318" name="Google Shape;318;p3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32</a:t>
            </a:fld>
            <a:endParaRPr>
              <a:solidFill>
                <a:srgbClr val="FFFFFF"/>
              </a:solidFill>
            </a:endParaRPr>
          </a:p>
        </p:txBody>
      </p:sp>
      <p:sp>
        <p:nvSpPr>
          <p:cNvPr id="319" name="Google Shape;319;p30"/>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word "map" comes from the medieval Latin Mappa mundi, wherein mappa meant napkin or cloth and mundi the world.</a:t>
            </a:r>
            <a:endParaRPr/>
          </a:p>
        </p:txBody>
      </p:sp>
      <p:sp>
        <p:nvSpPr>
          <p:cNvPr id="320" name="Google Shape;320;p30"/>
          <p:cNvSpPr/>
          <p:nvPr/>
        </p:nvSpPr>
        <p:spPr>
          <a:xfrm>
            <a:off x="3384650" y="219732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0"/>
          <p:cNvSpPr/>
          <p:nvPr/>
        </p:nvSpPr>
        <p:spPr>
          <a:xfrm>
            <a:off x="4678125" y="318240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0"/>
          <p:cNvSpPr/>
          <p:nvPr/>
        </p:nvSpPr>
        <p:spPr>
          <a:xfrm>
            <a:off x="5408775" y="1901140"/>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0"/>
          <p:cNvSpPr/>
          <p:nvPr/>
        </p:nvSpPr>
        <p:spPr>
          <a:xfrm>
            <a:off x="5962075" y="35565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0"/>
          <p:cNvSpPr/>
          <p:nvPr/>
        </p:nvSpPr>
        <p:spPr>
          <a:xfrm>
            <a:off x="7641075" y="22980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0"/>
          <p:cNvSpPr/>
          <p:nvPr/>
        </p:nvSpPr>
        <p:spPr>
          <a:xfrm>
            <a:off x="8101850" y="3625875"/>
            <a:ext cx="69300" cy="69300"/>
          </a:xfrm>
          <a:prstGeom prst="ellipse">
            <a:avLst/>
          </a:prstGeom>
          <a:solidFill>
            <a:srgbClr val="66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29"/>
        <p:cNvGrpSpPr/>
        <p:nvPr/>
      </p:nvGrpSpPr>
      <p:grpSpPr>
        <a:xfrm>
          <a:off x="0" y="0"/>
          <a:ext cx="0" cy="0"/>
          <a:chOff x="0" y="0"/>
          <a:chExt cx="0" cy="0"/>
        </a:xfrm>
      </p:grpSpPr>
      <p:sp>
        <p:nvSpPr>
          <p:cNvPr id="330" name="Google Shape;330;p31"/>
          <p:cNvSpPr txBox="1">
            <a:spLocks noGrp="1"/>
          </p:cNvSpPr>
          <p:nvPr>
            <p:ph type="ctrTitle" idx="4294967295"/>
          </p:nvPr>
        </p:nvSpPr>
        <p:spPr>
          <a:xfrm>
            <a:off x="685800" y="1964342"/>
            <a:ext cx="7772400" cy="1159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6000" b="1"/>
              <a:t>89,526,124</a:t>
            </a:r>
            <a:endParaRPr sz="6000" b="1"/>
          </a:p>
        </p:txBody>
      </p:sp>
      <p:sp>
        <p:nvSpPr>
          <p:cNvPr id="331" name="Google Shape;331;p31"/>
          <p:cNvSpPr txBox="1">
            <a:spLocks noGrp="1"/>
          </p:cNvSpPr>
          <p:nvPr>
            <p:ph type="subTitle" idx="4294967295"/>
          </p:nvPr>
        </p:nvSpPr>
        <p:spPr>
          <a:xfrm>
            <a:off x="685800" y="2916253"/>
            <a:ext cx="7772400" cy="784800"/>
          </a:xfrm>
          <a:prstGeom prst="rect">
            <a:avLst/>
          </a:prstGeom>
        </p:spPr>
        <p:txBody>
          <a:bodyPr spcFirstLastPara="1" wrap="square" lIns="91425" tIns="91425" rIns="91425" bIns="91425" anchor="t" anchorCtr="0">
            <a:noAutofit/>
          </a:bodyPr>
          <a:lstStyle/>
          <a:p>
            <a:pPr marL="0" lvl="0" indent="0" algn="ctr" rtl="0">
              <a:spcBef>
                <a:spcPts val="600"/>
              </a:spcBef>
              <a:spcAft>
                <a:spcPts val="0"/>
              </a:spcAft>
              <a:buNone/>
            </a:pPr>
            <a:r>
              <a:rPr lang="en">
                <a:solidFill>
                  <a:srgbClr val="FFFFFF"/>
                </a:solidFill>
              </a:rPr>
              <a:t>Whoa! That’s a big number, aren’t you proud?</a:t>
            </a:r>
            <a:endParaRPr>
              <a:solidFill>
                <a:srgbClr val="FFFFFF"/>
              </a:solidFill>
            </a:endParaRPr>
          </a:p>
        </p:txBody>
      </p:sp>
      <p:sp>
        <p:nvSpPr>
          <p:cNvPr id="332" name="Google Shape;332;p3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33</a:t>
            </a:fld>
            <a:endParaRPr/>
          </a:p>
        </p:txBody>
      </p:sp>
      <p:grpSp>
        <p:nvGrpSpPr>
          <p:cNvPr id="333" name="Google Shape;333;p31"/>
          <p:cNvGrpSpPr/>
          <p:nvPr/>
        </p:nvGrpSpPr>
        <p:grpSpPr>
          <a:xfrm>
            <a:off x="4193157" y="1338806"/>
            <a:ext cx="757693" cy="549894"/>
            <a:chOff x="3932350" y="3714775"/>
            <a:chExt cx="439650" cy="319075"/>
          </a:xfrm>
        </p:grpSpPr>
        <p:sp>
          <p:nvSpPr>
            <p:cNvPr id="334" name="Google Shape;334;p31"/>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3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CCCCCC"/>
                </a:solidFill>
              </a:rPr>
              <a:t>34</a:t>
            </a:fld>
            <a:endParaRPr>
              <a:solidFill>
                <a:srgbClr val="CCCCCC"/>
              </a:solidFill>
            </a:endParaRPr>
          </a:p>
        </p:txBody>
      </p:sp>
      <p:sp>
        <p:nvSpPr>
          <p:cNvPr id="344" name="Google Shape;344;p3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And even more numbers</a:t>
            </a:r>
            <a:endParaRPr/>
          </a:p>
        </p:txBody>
      </p:sp>
      <p:sp>
        <p:nvSpPr>
          <p:cNvPr id="345" name="Google Shape;345;p32"/>
          <p:cNvSpPr txBox="1">
            <a:spLocks noGrp="1"/>
          </p:cNvSpPr>
          <p:nvPr>
            <p:ph type="ctrTitle" idx="4294967295"/>
          </p:nvPr>
        </p:nvSpPr>
        <p:spPr>
          <a:xfrm>
            <a:off x="3400100" y="545955"/>
            <a:ext cx="5058000" cy="1268700"/>
          </a:xfrm>
          <a:prstGeom prst="rect">
            <a:avLst/>
          </a:prstGeom>
          <a:solidFill>
            <a:srgbClr val="FFA400"/>
          </a:solidFill>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sz="3600" b="1"/>
              <a:t>89,526,124$</a:t>
            </a:r>
            <a:endParaRPr sz="3600" b="1"/>
          </a:p>
          <a:p>
            <a:pPr marL="0" lvl="0" indent="0" algn="l" rtl="0">
              <a:lnSpc>
                <a:spcPct val="100000"/>
              </a:lnSpc>
              <a:spcBef>
                <a:spcPts val="600"/>
              </a:spcBef>
              <a:spcAft>
                <a:spcPts val="0"/>
              </a:spcAft>
              <a:buClr>
                <a:schemeClr val="dk1"/>
              </a:buClr>
              <a:buSzPts val="1100"/>
              <a:buFont typeface="Arial"/>
              <a:buNone/>
            </a:pPr>
            <a:r>
              <a:rPr lang="en" sz="1400"/>
              <a:t>That’s a lot of money</a:t>
            </a:r>
            <a:endParaRPr sz="3600" b="1"/>
          </a:p>
        </p:txBody>
      </p:sp>
      <p:sp>
        <p:nvSpPr>
          <p:cNvPr id="346" name="Google Shape;346;p32"/>
          <p:cNvSpPr txBox="1">
            <a:spLocks noGrp="1"/>
          </p:cNvSpPr>
          <p:nvPr>
            <p:ph type="ctrTitle" idx="4294967295"/>
          </p:nvPr>
        </p:nvSpPr>
        <p:spPr>
          <a:xfrm>
            <a:off x="3400100" y="1902136"/>
            <a:ext cx="5058000" cy="1268700"/>
          </a:xfrm>
          <a:prstGeom prst="rect">
            <a:avLst/>
          </a:prstGeom>
          <a:solidFill>
            <a:srgbClr val="F67031"/>
          </a:solidFill>
        </p:spPr>
        <p:txBody>
          <a:bodyPr spcFirstLastPara="1" wrap="square" lIns="91425" tIns="91425" rIns="91425" bIns="91425" anchor="ctr" anchorCtr="0">
            <a:noAutofit/>
          </a:bodyPr>
          <a:lstStyle/>
          <a:p>
            <a:pPr marL="0" lvl="0" indent="0" algn="l" rtl="0">
              <a:spcBef>
                <a:spcPts val="0"/>
              </a:spcBef>
              <a:spcAft>
                <a:spcPts val="0"/>
              </a:spcAft>
              <a:buNone/>
            </a:pPr>
            <a:r>
              <a:rPr lang="en" sz="3600" b="1"/>
              <a:t>185,244 users</a:t>
            </a:r>
            <a:endParaRPr sz="3600" b="1"/>
          </a:p>
          <a:p>
            <a:pPr marL="0" lvl="0" indent="0" algn="l" rtl="0">
              <a:spcBef>
                <a:spcPts val="600"/>
              </a:spcBef>
              <a:spcAft>
                <a:spcPts val="0"/>
              </a:spcAft>
              <a:buClr>
                <a:schemeClr val="dk1"/>
              </a:buClr>
              <a:buSzPts val="1100"/>
              <a:buFont typeface="Arial"/>
              <a:buNone/>
            </a:pPr>
            <a:r>
              <a:rPr lang="en" sz="1400"/>
              <a:t>And a lot of users</a:t>
            </a:r>
            <a:endParaRPr sz="3600" b="1"/>
          </a:p>
        </p:txBody>
      </p:sp>
      <p:sp>
        <p:nvSpPr>
          <p:cNvPr id="347" name="Google Shape;347;p32"/>
          <p:cNvSpPr txBox="1">
            <a:spLocks noGrp="1"/>
          </p:cNvSpPr>
          <p:nvPr>
            <p:ph type="ctrTitle" idx="4294967295"/>
          </p:nvPr>
        </p:nvSpPr>
        <p:spPr>
          <a:xfrm>
            <a:off x="3400100" y="3258327"/>
            <a:ext cx="5058000" cy="1268700"/>
          </a:xfrm>
          <a:prstGeom prst="rect">
            <a:avLst/>
          </a:prstGeom>
          <a:solidFill>
            <a:srgbClr val="ED0036"/>
          </a:solidFill>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3600" b="1"/>
              <a:t>100%</a:t>
            </a:r>
            <a:endParaRPr sz="3600" b="1"/>
          </a:p>
          <a:p>
            <a:pPr marL="0" lvl="0" indent="0" algn="l" rtl="0">
              <a:spcBef>
                <a:spcPts val="600"/>
              </a:spcBef>
              <a:spcAft>
                <a:spcPts val="0"/>
              </a:spcAft>
              <a:buClr>
                <a:schemeClr val="dk1"/>
              </a:buClr>
              <a:buSzPts val="1100"/>
              <a:buFont typeface="Arial"/>
              <a:buNone/>
            </a:pPr>
            <a:r>
              <a:rPr lang="en" sz="1400"/>
              <a:t>Total success!</a:t>
            </a:r>
            <a:endParaRPr sz="3600" b="1"/>
          </a:p>
        </p:txBody>
      </p:sp>
      <p:sp>
        <p:nvSpPr>
          <p:cNvPr id="348" name="Google Shape;348;p32"/>
          <p:cNvSpPr/>
          <p:nvPr/>
        </p:nvSpPr>
        <p:spPr>
          <a:xfrm>
            <a:off x="7479934" y="2252270"/>
            <a:ext cx="539172" cy="568452"/>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 name="Google Shape;349;p32"/>
          <p:cNvGrpSpPr/>
          <p:nvPr/>
        </p:nvGrpSpPr>
        <p:grpSpPr>
          <a:xfrm>
            <a:off x="7458387" y="3618777"/>
            <a:ext cx="582244" cy="547800"/>
            <a:chOff x="5972700" y="2330200"/>
            <a:chExt cx="411625" cy="387275"/>
          </a:xfrm>
        </p:grpSpPr>
        <p:sp>
          <p:nvSpPr>
            <p:cNvPr id="350" name="Google Shape;350;p32"/>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2"/>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2" name="Google Shape;352;p32"/>
          <p:cNvGrpSpPr/>
          <p:nvPr/>
        </p:nvGrpSpPr>
        <p:grpSpPr>
          <a:xfrm>
            <a:off x="7415332" y="940852"/>
            <a:ext cx="668351" cy="513322"/>
            <a:chOff x="568950" y="3686775"/>
            <a:chExt cx="472500" cy="362900"/>
          </a:xfrm>
        </p:grpSpPr>
        <p:sp>
          <p:nvSpPr>
            <p:cNvPr id="353" name="Google Shape;353;p32"/>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2"/>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2"/>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0" name="Google Shape;360;p33"/>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Our process is easy</a:t>
            </a:r>
            <a:endParaRPr/>
          </a:p>
        </p:txBody>
      </p:sp>
      <p:sp>
        <p:nvSpPr>
          <p:cNvPr id="361" name="Google Shape;361;p33"/>
          <p:cNvSpPr/>
          <p:nvPr/>
        </p:nvSpPr>
        <p:spPr>
          <a:xfrm>
            <a:off x="4662978" y="1743500"/>
            <a:ext cx="2424600" cy="1656600"/>
          </a:xfrm>
          <a:prstGeom prst="chevron">
            <a:avLst>
              <a:gd name="adj" fmla="val 29853"/>
            </a:avLst>
          </a:prstGeom>
          <a:solidFill>
            <a:srgbClr val="F6703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second</a:t>
            </a:r>
            <a:endParaRPr>
              <a:solidFill>
                <a:srgbClr val="FFFFFF"/>
              </a:solidFill>
              <a:latin typeface="Nunito Sans"/>
              <a:ea typeface="Nunito Sans"/>
              <a:cs typeface="Nunito Sans"/>
              <a:sym typeface="Nunito Sans"/>
            </a:endParaRPr>
          </a:p>
        </p:txBody>
      </p:sp>
      <p:sp>
        <p:nvSpPr>
          <p:cNvPr id="362" name="Google Shape;362;p3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35</a:t>
            </a:fld>
            <a:endParaRPr/>
          </a:p>
        </p:txBody>
      </p:sp>
      <p:sp>
        <p:nvSpPr>
          <p:cNvPr id="363" name="Google Shape;363;p33"/>
          <p:cNvSpPr/>
          <p:nvPr/>
        </p:nvSpPr>
        <p:spPr>
          <a:xfrm>
            <a:off x="6211315" y="1557400"/>
            <a:ext cx="2424600" cy="2028900"/>
          </a:xfrm>
          <a:prstGeom prst="chevron">
            <a:avLst>
              <a:gd name="adj" fmla="val 29853"/>
            </a:avLst>
          </a:prstGeom>
          <a:solidFill>
            <a:srgbClr val="ED0036">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last</a:t>
            </a:r>
            <a:endParaRPr>
              <a:solidFill>
                <a:srgbClr val="FFFFFF"/>
              </a:solidFill>
              <a:latin typeface="Nunito Sans"/>
              <a:ea typeface="Nunito Sans"/>
              <a:cs typeface="Nunito Sans"/>
              <a:sym typeface="Nunito Sans"/>
            </a:endParaRPr>
          </a:p>
        </p:txBody>
      </p:sp>
      <p:sp>
        <p:nvSpPr>
          <p:cNvPr id="364" name="Google Shape;364;p33"/>
          <p:cNvSpPr/>
          <p:nvPr/>
        </p:nvSpPr>
        <p:spPr>
          <a:xfrm>
            <a:off x="2989550" y="1909250"/>
            <a:ext cx="2424600" cy="1325100"/>
          </a:xfrm>
          <a:prstGeom prst="chevron">
            <a:avLst>
              <a:gd name="adj" fmla="val 29853"/>
            </a:avLst>
          </a:prstGeom>
          <a:solidFill>
            <a:srgbClr val="FFA400">
              <a:alpha val="7154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Nunito Sans"/>
                <a:ea typeface="Nunito Sans"/>
                <a:cs typeface="Nunito Sans"/>
                <a:sym typeface="Nunito Sans"/>
              </a:rPr>
              <a:t>first</a:t>
            </a:r>
            <a:endParaRPr>
              <a:solidFill>
                <a:srgbClr val="FFFFFF"/>
              </a:solidFill>
              <a:latin typeface="Nunito Sans"/>
              <a:ea typeface="Nunito Sans"/>
              <a:cs typeface="Nunito Sans"/>
              <a:sym typeface="Nunito Sans"/>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sp>
        <p:nvSpPr>
          <p:cNvPr id="369" name="Google Shape;369;p34"/>
          <p:cNvSpPr/>
          <p:nvPr/>
        </p:nvSpPr>
        <p:spPr>
          <a:xfrm>
            <a:off x="5183313" y="632610"/>
            <a:ext cx="472800" cy="472800"/>
          </a:xfrm>
          <a:prstGeom prst="ellipse">
            <a:avLst/>
          </a:prstGeom>
          <a:solidFill>
            <a:srgbClr val="FFA4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4"/>
          <p:cNvSpPr/>
          <p:nvPr/>
        </p:nvSpPr>
        <p:spPr>
          <a:xfrm>
            <a:off x="7063350" y="632610"/>
            <a:ext cx="472800" cy="472800"/>
          </a:xfrm>
          <a:prstGeom prst="ellipse">
            <a:avLst/>
          </a:prstGeom>
          <a:solidFill>
            <a:srgbClr val="F6703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4"/>
          <p:cNvSpPr/>
          <p:nvPr/>
        </p:nvSpPr>
        <p:spPr>
          <a:xfrm>
            <a:off x="3303275" y="2719263"/>
            <a:ext cx="472800" cy="472800"/>
          </a:xfrm>
          <a:prstGeom prst="ellipse">
            <a:avLst/>
          </a:prstGeom>
          <a:solidFill>
            <a:srgbClr val="DD7E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p:nvPr/>
        </p:nvSpPr>
        <p:spPr>
          <a:xfrm>
            <a:off x="5183313" y="2719263"/>
            <a:ext cx="472800" cy="472800"/>
          </a:xfrm>
          <a:prstGeom prst="ellipse">
            <a:avLst/>
          </a:prstGeom>
          <a:solidFill>
            <a:srgbClr val="E06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4"/>
          <p:cNvSpPr/>
          <p:nvPr/>
        </p:nvSpPr>
        <p:spPr>
          <a:xfrm>
            <a:off x="7063350" y="2719263"/>
            <a:ext cx="472800" cy="472800"/>
          </a:xfrm>
          <a:prstGeom prst="ellipse">
            <a:avLst/>
          </a:prstGeom>
          <a:solidFill>
            <a:srgbClr val="ED0036">
              <a:alpha val="7154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4"/>
          <p:cNvSpPr/>
          <p:nvPr/>
        </p:nvSpPr>
        <p:spPr>
          <a:xfrm>
            <a:off x="3303275" y="632610"/>
            <a:ext cx="472800" cy="472800"/>
          </a:xfrm>
          <a:prstGeom prst="ellipse">
            <a:avLst/>
          </a:prstGeom>
          <a:solidFill>
            <a:srgbClr val="FFD9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4"/>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review some concepts</a:t>
            </a:r>
            <a:endParaRPr/>
          </a:p>
        </p:txBody>
      </p:sp>
      <p:sp>
        <p:nvSpPr>
          <p:cNvPr id="376" name="Google Shape;376;p34"/>
          <p:cNvSpPr txBox="1">
            <a:spLocks noGrp="1"/>
          </p:cNvSpPr>
          <p:nvPr>
            <p:ph type="body" idx="1"/>
          </p:nvPr>
        </p:nvSpPr>
        <p:spPr>
          <a:xfrm>
            <a:off x="3069325"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77" name="Google Shape;377;p34"/>
          <p:cNvSpPr txBox="1">
            <a:spLocks noGrp="1"/>
          </p:cNvSpPr>
          <p:nvPr>
            <p:ph type="body" idx="2"/>
          </p:nvPr>
        </p:nvSpPr>
        <p:spPr>
          <a:xfrm>
            <a:off x="4951002"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78" name="Google Shape;378;p34"/>
          <p:cNvSpPr txBox="1">
            <a:spLocks noGrp="1"/>
          </p:cNvSpPr>
          <p:nvPr>
            <p:ph type="body" idx="3"/>
          </p:nvPr>
        </p:nvSpPr>
        <p:spPr>
          <a:xfrm>
            <a:off x="6832679" y="123420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sp>
        <p:nvSpPr>
          <p:cNvPr id="379" name="Google Shape;379;p3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36</a:t>
            </a:fld>
            <a:endParaRPr/>
          </a:p>
        </p:txBody>
      </p:sp>
      <p:sp>
        <p:nvSpPr>
          <p:cNvPr id="380" name="Google Shape;380;p34"/>
          <p:cNvSpPr txBox="1">
            <a:spLocks noGrp="1"/>
          </p:cNvSpPr>
          <p:nvPr>
            <p:ph type="body" idx="1"/>
          </p:nvPr>
        </p:nvSpPr>
        <p:spPr>
          <a:xfrm>
            <a:off x="3069325"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Yellow</a:t>
            </a:r>
            <a:endParaRPr b="1"/>
          </a:p>
          <a:p>
            <a:pPr marL="0" lvl="0" indent="0" algn="l" rtl="0">
              <a:spcBef>
                <a:spcPts val="600"/>
              </a:spcBef>
              <a:spcAft>
                <a:spcPts val="0"/>
              </a:spcAft>
              <a:buNone/>
            </a:pPr>
            <a:r>
              <a:rPr lang="en"/>
              <a:t>Is the color of gold, butter and ripe lemons. In the spectrum of visible light, yellow is found between green and orange.</a:t>
            </a:r>
            <a:endParaRPr/>
          </a:p>
        </p:txBody>
      </p:sp>
      <p:sp>
        <p:nvSpPr>
          <p:cNvPr id="381" name="Google Shape;381;p34"/>
          <p:cNvSpPr txBox="1">
            <a:spLocks noGrp="1"/>
          </p:cNvSpPr>
          <p:nvPr>
            <p:ph type="body" idx="2"/>
          </p:nvPr>
        </p:nvSpPr>
        <p:spPr>
          <a:xfrm>
            <a:off x="4951002"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Blue</a:t>
            </a:r>
            <a:endParaRPr b="1"/>
          </a:p>
          <a:p>
            <a:pPr marL="0" lvl="0" indent="0" algn="l" rtl="0">
              <a:spcBef>
                <a:spcPts val="600"/>
              </a:spcBef>
              <a:spcAft>
                <a:spcPts val="0"/>
              </a:spcAft>
              <a:buNone/>
            </a:pPr>
            <a:r>
              <a:rPr lang="en"/>
              <a:t>Is the colour of the clear sky and the deep sea. It is located between violet and green on the optical spectrum.</a:t>
            </a:r>
            <a:endParaRPr/>
          </a:p>
        </p:txBody>
      </p:sp>
      <p:sp>
        <p:nvSpPr>
          <p:cNvPr id="382" name="Google Shape;382;p34"/>
          <p:cNvSpPr txBox="1">
            <a:spLocks noGrp="1"/>
          </p:cNvSpPr>
          <p:nvPr>
            <p:ph type="body" idx="3"/>
          </p:nvPr>
        </p:nvSpPr>
        <p:spPr>
          <a:xfrm>
            <a:off x="6832679" y="3282850"/>
            <a:ext cx="1789800" cy="13209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a:t>Red</a:t>
            </a:r>
            <a:endParaRPr b="1"/>
          </a:p>
          <a:p>
            <a:pPr marL="0" lvl="0" indent="0" algn="l" rtl="0">
              <a:spcBef>
                <a:spcPts val="600"/>
              </a:spcBef>
              <a:spcAft>
                <a:spcPts val="0"/>
              </a:spcAft>
              <a:buNone/>
            </a:pPr>
            <a:r>
              <a:rPr lang="en"/>
              <a:t>Is the color of blood, and because of this it has historically been associated with sacrifice, danger and courage. </a:t>
            </a:r>
            <a:endParaRPr/>
          </a:p>
          <a:p>
            <a:pPr marL="0" lvl="0" indent="0" algn="l" rtl="0">
              <a:spcBef>
                <a:spcPts val="600"/>
              </a:spcBef>
              <a:spcAft>
                <a:spcPts val="0"/>
              </a:spcAft>
              <a:buNone/>
            </a:pPr>
            <a:endParaRPr/>
          </a:p>
        </p:txBody>
      </p:sp>
      <p:grpSp>
        <p:nvGrpSpPr>
          <p:cNvPr id="383" name="Google Shape;383;p34"/>
          <p:cNvGrpSpPr/>
          <p:nvPr/>
        </p:nvGrpSpPr>
        <p:grpSpPr>
          <a:xfrm>
            <a:off x="3160982" y="899397"/>
            <a:ext cx="472824" cy="393575"/>
            <a:chOff x="1247825" y="322750"/>
            <a:chExt cx="443300" cy="369000"/>
          </a:xfrm>
        </p:grpSpPr>
        <p:sp>
          <p:nvSpPr>
            <p:cNvPr id="384" name="Google Shape;384;p34"/>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5" name="Google Shape;385;p34"/>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6" name="Google Shape;386;p34"/>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7" name="Google Shape;387;p34"/>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88" name="Google Shape;388;p34"/>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
        <p:nvSpPr>
          <p:cNvPr id="389" name="Google Shape;389;p34"/>
          <p:cNvSpPr/>
          <p:nvPr/>
        </p:nvSpPr>
        <p:spPr>
          <a:xfrm>
            <a:off x="3160975" y="2909070"/>
            <a:ext cx="427360" cy="427360"/>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nvGrpSpPr>
          <p:cNvPr id="390" name="Google Shape;390;p34"/>
          <p:cNvGrpSpPr/>
          <p:nvPr/>
        </p:nvGrpSpPr>
        <p:grpSpPr>
          <a:xfrm>
            <a:off x="5055108" y="2858407"/>
            <a:ext cx="455918" cy="478023"/>
            <a:chOff x="5961125" y="1623900"/>
            <a:chExt cx="427450" cy="448175"/>
          </a:xfrm>
        </p:grpSpPr>
        <p:sp>
          <p:nvSpPr>
            <p:cNvPr id="391" name="Google Shape;391;p34"/>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2" name="Google Shape;392;p34"/>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3" name="Google Shape;393;p34"/>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4" name="Google Shape;394;p34"/>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5" name="Google Shape;395;p34"/>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6" name="Google Shape;396;p34"/>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397" name="Google Shape;397;p34"/>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398" name="Google Shape;398;p34"/>
          <p:cNvGrpSpPr/>
          <p:nvPr/>
        </p:nvGrpSpPr>
        <p:grpSpPr>
          <a:xfrm>
            <a:off x="5049913" y="928622"/>
            <a:ext cx="466318" cy="364351"/>
            <a:chOff x="1923075" y="3694075"/>
            <a:chExt cx="437200" cy="341600"/>
          </a:xfrm>
        </p:grpSpPr>
        <p:sp>
          <p:nvSpPr>
            <p:cNvPr id="399" name="Google Shape;399;p34"/>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0" name="Google Shape;400;p34"/>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1" name="Google Shape;401;p34"/>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2" name="Google Shape;402;p34"/>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3" name="Google Shape;403;p34"/>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4" name="Google Shape;404;p34"/>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5" name="Google Shape;405;p34"/>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6" name="Google Shape;406;p34"/>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07" name="Google Shape;407;p34"/>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08" name="Google Shape;408;p34"/>
          <p:cNvGrpSpPr/>
          <p:nvPr/>
        </p:nvGrpSpPr>
        <p:grpSpPr>
          <a:xfrm>
            <a:off x="6918724" y="2923363"/>
            <a:ext cx="500075" cy="413068"/>
            <a:chOff x="5268225" y="4341925"/>
            <a:chExt cx="468850" cy="387275"/>
          </a:xfrm>
        </p:grpSpPr>
        <p:sp>
          <p:nvSpPr>
            <p:cNvPr id="409" name="Google Shape;409;p34"/>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0" name="Google Shape;410;p34"/>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1" name="Google Shape;411;p34"/>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2" name="Google Shape;412;p34"/>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3" name="Google Shape;413;p34"/>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4" name="Google Shape;414;p34"/>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5" name="Google Shape;415;p34"/>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6" name="Google Shape;416;p34"/>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grpSp>
        <p:nvGrpSpPr>
          <p:cNvPr id="417" name="Google Shape;417;p34"/>
          <p:cNvGrpSpPr/>
          <p:nvPr/>
        </p:nvGrpSpPr>
        <p:grpSpPr>
          <a:xfrm>
            <a:off x="6932359" y="835747"/>
            <a:ext cx="472824" cy="457225"/>
            <a:chOff x="1247825" y="5001950"/>
            <a:chExt cx="443300" cy="428675"/>
          </a:xfrm>
        </p:grpSpPr>
        <p:sp>
          <p:nvSpPr>
            <p:cNvPr id="418" name="Google Shape;418;p34"/>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19" name="Google Shape;419;p34"/>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0" name="Google Shape;420;p34"/>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1" name="Google Shape;421;p34"/>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2" name="Google Shape;422;p34"/>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sp>
          <p:nvSpPr>
            <p:cNvPr id="423" name="Google Shape;423;p34"/>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434343"/>
                </a:highlight>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7"/>
        <p:cNvGrpSpPr/>
        <p:nvPr/>
      </p:nvGrpSpPr>
      <p:grpSpPr>
        <a:xfrm>
          <a:off x="0" y="0"/>
          <a:ext cx="0" cy="0"/>
          <a:chOff x="0" y="0"/>
          <a:chExt cx="0" cy="0"/>
        </a:xfrm>
      </p:grpSpPr>
      <p:sp>
        <p:nvSpPr>
          <p:cNvPr id="428" name="Google Shape;428;p35"/>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37</a:t>
            </a:fld>
            <a:endParaRPr/>
          </a:p>
        </p:txBody>
      </p:sp>
      <p:sp>
        <p:nvSpPr>
          <p:cNvPr id="429" name="Google Shape;429;p35"/>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insert graphs from </a:t>
            </a:r>
            <a:r>
              <a:rPr lang="en" u="sng">
                <a:hlinkClick r:id="rId3"/>
              </a:rPr>
              <a:t>Google Sheets</a:t>
            </a:r>
            <a:endParaRPr/>
          </a:p>
        </p:txBody>
      </p:sp>
      <p:pic>
        <p:nvPicPr>
          <p:cNvPr id="430" name="Google Shape;430;p35" title="Chart"/>
          <p:cNvPicPr preferRelativeResize="0"/>
          <p:nvPr/>
        </p:nvPicPr>
        <p:blipFill>
          <a:blip r:embed="rId4">
            <a:alphaModFix/>
          </a:blip>
          <a:stretch>
            <a:fillRect/>
          </a:stretch>
        </p:blipFill>
        <p:spPr>
          <a:xfrm>
            <a:off x="3640975" y="746026"/>
            <a:ext cx="4504000" cy="3735651"/>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34"/>
        <p:cNvGrpSpPr/>
        <p:nvPr/>
      </p:nvGrpSpPr>
      <p:grpSpPr>
        <a:xfrm>
          <a:off x="0" y="0"/>
          <a:ext cx="0" cy="0"/>
          <a:chOff x="0" y="0"/>
          <a:chExt cx="0" cy="0"/>
        </a:xfrm>
      </p:grpSpPr>
      <p:sp>
        <p:nvSpPr>
          <p:cNvPr id="435" name="Google Shape;435;p36"/>
          <p:cNvSpPr/>
          <p:nvPr/>
        </p:nvSpPr>
        <p:spPr>
          <a:xfrm>
            <a:off x="4826115"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6"/>
          <p:cNvSpPr/>
          <p:nvPr/>
        </p:nvSpPr>
        <p:spPr>
          <a:xfrm>
            <a:off x="4919425" y="839000"/>
            <a:ext cx="1888500" cy="3356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37" name="Google Shape;437;p3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38</a:t>
            </a:fld>
            <a:endParaRPr>
              <a:solidFill>
                <a:srgbClr val="FFFFFF"/>
              </a:solidFill>
            </a:endParaRPr>
          </a:p>
        </p:txBody>
      </p:sp>
      <p:sp>
        <p:nvSpPr>
          <p:cNvPr id="438" name="Google Shape;438;p36"/>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Android Project</a:t>
            </a:r>
            <a:endParaRPr/>
          </a:p>
        </p:txBody>
      </p:sp>
      <p:sp>
        <p:nvSpPr>
          <p:cNvPr id="439" name="Google Shape;439;p36"/>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Show and explain your web, app or software projects using these gadget templates.</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37"/>
          <p:cNvSpPr/>
          <p:nvPr/>
        </p:nvSpPr>
        <p:spPr>
          <a:xfrm>
            <a:off x="4931871" y="623036"/>
            <a:ext cx="1863608" cy="3921828"/>
          </a:xfrm>
          <a:custGeom>
            <a:avLst/>
            <a:gdLst/>
            <a:ahLst/>
            <a:cxnLst/>
            <a:rect l="l" t="t" r="r" b="b"/>
            <a:pathLst>
              <a:path w="25999" h="54713" extrusionOk="0">
                <a:moveTo>
                  <a:pt x="12966" y="2173"/>
                </a:moveTo>
                <a:lnTo>
                  <a:pt x="13169" y="2240"/>
                </a:lnTo>
                <a:lnTo>
                  <a:pt x="13373" y="2308"/>
                </a:lnTo>
                <a:lnTo>
                  <a:pt x="13441" y="2512"/>
                </a:lnTo>
                <a:lnTo>
                  <a:pt x="13509" y="2716"/>
                </a:lnTo>
                <a:lnTo>
                  <a:pt x="13441" y="2919"/>
                </a:lnTo>
                <a:lnTo>
                  <a:pt x="13373" y="3123"/>
                </a:lnTo>
                <a:lnTo>
                  <a:pt x="13169" y="3191"/>
                </a:lnTo>
                <a:lnTo>
                  <a:pt x="12966" y="3259"/>
                </a:lnTo>
                <a:lnTo>
                  <a:pt x="12762" y="3191"/>
                </a:lnTo>
                <a:lnTo>
                  <a:pt x="12626" y="3123"/>
                </a:lnTo>
                <a:lnTo>
                  <a:pt x="12491" y="2919"/>
                </a:lnTo>
                <a:lnTo>
                  <a:pt x="12423" y="2716"/>
                </a:lnTo>
                <a:lnTo>
                  <a:pt x="12491" y="2512"/>
                </a:lnTo>
                <a:lnTo>
                  <a:pt x="12626" y="2308"/>
                </a:lnTo>
                <a:lnTo>
                  <a:pt x="12762" y="2240"/>
                </a:lnTo>
                <a:lnTo>
                  <a:pt x="12966" y="2173"/>
                </a:lnTo>
                <a:close/>
                <a:moveTo>
                  <a:pt x="14934" y="4480"/>
                </a:moveTo>
                <a:lnTo>
                  <a:pt x="15002" y="4548"/>
                </a:lnTo>
                <a:lnTo>
                  <a:pt x="15070" y="4684"/>
                </a:lnTo>
                <a:lnTo>
                  <a:pt x="15138" y="4752"/>
                </a:lnTo>
                <a:lnTo>
                  <a:pt x="15070" y="4888"/>
                </a:lnTo>
                <a:lnTo>
                  <a:pt x="15002" y="5024"/>
                </a:lnTo>
                <a:lnTo>
                  <a:pt x="14934" y="5024"/>
                </a:lnTo>
                <a:lnTo>
                  <a:pt x="14799" y="5091"/>
                </a:lnTo>
                <a:lnTo>
                  <a:pt x="11065" y="5091"/>
                </a:lnTo>
                <a:lnTo>
                  <a:pt x="10929" y="5024"/>
                </a:lnTo>
                <a:lnTo>
                  <a:pt x="10861" y="5024"/>
                </a:lnTo>
                <a:lnTo>
                  <a:pt x="10794" y="4888"/>
                </a:lnTo>
                <a:lnTo>
                  <a:pt x="10726" y="4752"/>
                </a:lnTo>
                <a:lnTo>
                  <a:pt x="10794" y="4684"/>
                </a:lnTo>
                <a:lnTo>
                  <a:pt x="10861" y="4548"/>
                </a:lnTo>
                <a:lnTo>
                  <a:pt x="10929" y="4480"/>
                </a:lnTo>
                <a:close/>
                <a:moveTo>
                  <a:pt x="23963" y="7807"/>
                </a:moveTo>
                <a:lnTo>
                  <a:pt x="23963" y="7875"/>
                </a:lnTo>
                <a:lnTo>
                  <a:pt x="23963" y="46771"/>
                </a:lnTo>
                <a:lnTo>
                  <a:pt x="23963" y="46838"/>
                </a:lnTo>
                <a:lnTo>
                  <a:pt x="1969" y="46838"/>
                </a:lnTo>
                <a:lnTo>
                  <a:pt x="1969" y="46771"/>
                </a:lnTo>
                <a:lnTo>
                  <a:pt x="1969" y="7875"/>
                </a:lnTo>
                <a:lnTo>
                  <a:pt x="1969" y="7807"/>
                </a:lnTo>
                <a:close/>
                <a:moveTo>
                  <a:pt x="12558" y="48536"/>
                </a:moveTo>
                <a:lnTo>
                  <a:pt x="12151" y="48671"/>
                </a:lnTo>
                <a:lnTo>
                  <a:pt x="11812" y="48875"/>
                </a:lnTo>
                <a:lnTo>
                  <a:pt x="11472" y="49146"/>
                </a:lnTo>
                <a:lnTo>
                  <a:pt x="11269" y="49418"/>
                </a:lnTo>
                <a:lnTo>
                  <a:pt x="11065" y="49825"/>
                </a:lnTo>
                <a:lnTo>
                  <a:pt x="10929" y="50165"/>
                </a:lnTo>
                <a:lnTo>
                  <a:pt x="10861" y="50640"/>
                </a:lnTo>
                <a:lnTo>
                  <a:pt x="10929" y="51047"/>
                </a:lnTo>
                <a:lnTo>
                  <a:pt x="11065" y="51454"/>
                </a:lnTo>
                <a:lnTo>
                  <a:pt x="11269" y="51794"/>
                </a:lnTo>
                <a:lnTo>
                  <a:pt x="11472" y="52065"/>
                </a:lnTo>
                <a:lnTo>
                  <a:pt x="11812" y="52337"/>
                </a:lnTo>
                <a:lnTo>
                  <a:pt x="12151" y="52541"/>
                </a:lnTo>
                <a:lnTo>
                  <a:pt x="12558" y="52676"/>
                </a:lnTo>
                <a:lnTo>
                  <a:pt x="12966" y="52744"/>
                </a:lnTo>
                <a:lnTo>
                  <a:pt x="13373" y="52676"/>
                </a:lnTo>
                <a:lnTo>
                  <a:pt x="13780" y="52541"/>
                </a:lnTo>
                <a:lnTo>
                  <a:pt x="14120" y="52337"/>
                </a:lnTo>
                <a:lnTo>
                  <a:pt x="14459" y="52065"/>
                </a:lnTo>
                <a:lnTo>
                  <a:pt x="14731" y="51794"/>
                </a:lnTo>
                <a:lnTo>
                  <a:pt x="14934" y="51454"/>
                </a:lnTo>
                <a:lnTo>
                  <a:pt x="15002" y="51047"/>
                </a:lnTo>
                <a:lnTo>
                  <a:pt x="15070" y="50640"/>
                </a:lnTo>
                <a:lnTo>
                  <a:pt x="15002" y="50165"/>
                </a:lnTo>
                <a:lnTo>
                  <a:pt x="14934" y="49825"/>
                </a:lnTo>
                <a:lnTo>
                  <a:pt x="14731" y="49418"/>
                </a:lnTo>
                <a:lnTo>
                  <a:pt x="14459" y="49146"/>
                </a:lnTo>
                <a:lnTo>
                  <a:pt x="14120" y="48875"/>
                </a:lnTo>
                <a:lnTo>
                  <a:pt x="13780" y="48671"/>
                </a:lnTo>
                <a:lnTo>
                  <a:pt x="13373" y="48536"/>
                </a:lnTo>
                <a:close/>
                <a:moveTo>
                  <a:pt x="12966" y="48332"/>
                </a:moveTo>
                <a:lnTo>
                  <a:pt x="13441" y="48400"/>
                </a:lnTo>
                <a:lnTo>
                  <a:pt x="13848" y="48536"/>
                </a:lnTo>
                <a:lnTo>
                  <a:pt x="14256" y="48739"/>
                </a:lnTo>
                <a:lnTo>
                  <a:pt x="14595" y="49011"/>
                </a:lnTo>
                <a:lnTo>
                  <a:pt x="14866" y="49350"/>
                </a:lnTo>
                <a:lnTo>
                  <a:pt x="15070" y="49757"/>
                </a:lnTo>
                <a:lnTo>
                  <a:pt x="15206" y="50165"/>
                </a:lnTo>
                <a:lnTo>
                  <a:pt x="15274" y="50640"/>
                </a:lnTo>
                <a:lnTo>
                  <a:pt x="15206" y="51047"/>
                </a:lnTo>
                <a:lnTo>
                  <a:pt x="15070" y="51522"/>
                </a:lnTo>
                <a:lnTo>
                  <a:pt x="14866" y="51862"/>
                </a:lnTo>
                <a:lnTo>
                  <a:pt x="14595" y="52201"/>
                </a:lnTo>
                <a:lnTo>
                  <a:pt x="14256" y="52473"/>
                </a:lnTo>
                <a:lnTo>
                  <a:pt x="13848" y="52676"/>
                </a:lnTo>
                <a:lnTo>
                  <a:pt x="13441" y="52812"/>
                </a:lnTo>
                <a:lnTo>
                  <a:pt x="12966" y="52880"/>
                </a:lnTo>
                <a:lnTo>
                  <a:pt x="12558" y="52812"/>
                </a:lnTo>
                <a:lnTo>
                  <a:pt x="12083" y="52676"/>
                </a:lnTo>
                <a:lnTo>
                  <a:pt x="11744" y="52473"/>
                </a:lnTo>
                <a:lnTo>
                  <a:pt x="11404" y="52201"/>
                </a:lnTo>
                <a:lnTo>
                  <a:pt x="11133" y="51862"/>
                </a:lnTo>
                <a:lnTo>
                  <a:pt x="10929" y="51522"/>
                </a:lnTo>
                <a:lnTo>
                  <a:pt x="10794" y="51047"/>
                </a:lnTo>
                <a:lnTo>
                  <a:pt x="10726" y="50640"/>
                </a:lnTo>
                <a:lnTo>
                  <a:pt x="10794" y="50165"/>
                </a:lnTo>
                <a:lnTo>
                  <a:pt x="10929" y="49757"/>
                </a:lnTo>
                <a:lnTo>
                  <a:pt x="11133" y="49350"/>
                </a:lnTo>
                <a:lnTo>
                  <a:pt x="11404" y="49011"/>
                </a:lnTo>
                <a:lnTo>
                  <a:pt x="11744" y="48739"/>
                </a:lnTo>
                <a:lnTo>
                  <a:pt x="12083" y="48536"/>
                </a:lnTo>
                <a:lnTo>
                  <a:pt x="12558" y="48400"/>
                </a:lnTo>
                <a:lnTo>
                  <a:pt x="12966" y="48332"/>
                </a:lnTo>
                <a:close/>
                <a:moveTo>
                  <a:pt x="3938" y="679"/>
                </a:moveTo>
                <a:lnTo>
                  <a:pt x="3259" y="747"/>
                </a:lnTo>
                <a:lnTo>
                  <a:pt x="2648" y="951"/>
                </a:lnTo>
                <a:lnTo>
                  <a:pt x="2105" y="1222"/>
                </a:lnTo>
                <a:lnTo>
                  <a:pt x="1630" y="1629"/>
                </a:lnTo>
                <a:lnTo>
                  <a:pt x="1290" y="2105"/>
                </a:lnTo>
                <a:lnTo>
                  <a:pt x="951" y="2648"/>
                </a:lnTo>
                <a:lnTo>
                  <a:pt x="747" y="3259"/>
                </a:lnTo>
                <a:lnTo>
                  <a:pt x="747" y="3870"/>
                </a:lnTo>
                <a:lnTo>
                  <a:pt x="747" y="50776"/>
                </a:lnTo>
                <a:lnTo>
                  <a:pt x="747" y="51387"/>
                </a:lnTo>
                <a:lnTo>
                  <a:pt x="951" y="51997"/>
                </a:lnTo>
                <a:lnTo>
                  <a:pt x="1290" y="52541"/>
                </a:lnTo>
                <a:lnTo>
                  <a:pt x="1630" y="53016"/>
                </a:lnTo>
                <a:lnTo>
                  <a:pt x="2105" y="53423"/>
                </a:lnTo>
                <a:lnTo>
                  <a:pt x="2648" y="53695"/>
                </a:lnTo>
                <a:lnTo>
                  <a:pt x="3259" y="53898"/>
                </a:lnTo>
                <a:lnTo>
                  <a:pt x="3938" y="53966"/>
                </a:lnTo>
                <a:lnTo>
                  <a:pt x="22062" y="53966"/>
                </a:lnTo>
                <a:lnTo>
                  <a:pt x="22741" y="53898"/>
                </a:lnTo>
                <a:lnTo>
                  <a:pt x="23352" y="53695"/>
                </a:lnTo>
                <a:lnTo>
                  <a:pt x="23895" y="53423"/>
                </a:lnTo>
                <a:lnTo>
                  <a:pt x="24370" y="53016"/>
                </a:lnTo>
                <a:lnTo>
                  <a:pt x="24709" y="52541"/>
                </a:lnTo>
                <a:lnTo>
                  <a:pt x="25049" y="51997"/>
                </a:lnTo>
                <a:lnTo>
                  <a:pt x="25252" y="51387"/>
                </a:lnTo>
                <a:lnTo>
                  <a:pt x="25320" y="50776"/>
                </a:lnTo>
                <a:lnTo>
                  <a:pt x="25320" y="3870"/>
                </a:lnTo>
                <a:lnTo>
                  <a:pt x="25252" y="3259"/>
                </a:lnTo>
                <a:lnTo>
                  <a:pt x="25049" y="2648"/>
                </a:lnTo>
                <a:lnTo>
                  <a:pt x="24709" y="2105"/>
                </a:lnTo>
                <a:lnTo>
                  <a:pt x="24370" y="1629"/>
                </a:lnTo>
                <a:lnTo>
                  <a:pt x="23895" y="1222"/>
                </a:lnTo>
                <a:lnTo>
                  <a:pt x="23352" y="951"/>
                </a:lnTo>
                <a:lnTo>
                  <a:pt x="22741" y="747"/>
                </a:lnTo>
                <a:lnTo>
                  <a:pt x="22062" y="679"/>
                </a:lnTo>
                <a:close/>
                <a:moveTo>
                  <a:pt x="22062" y="543"/>
                </a:moveTo>
                <a:lnTo>
                  <a:pt x="22741" y="611"/>
                </a:lnTo>
                <a:lnTo>
                  <a:pt x="23419" y="815"/>
                </a:lnTo>
                <a:lnTo>
                  <a:pt x="23963" y="1086"/>
                </a:lnTo>
                <a:lnTo>
                  <a:pt x="24438" y="1494"/>
                </a:lnTo>
                <a:lnTo>
                  <a:pt x="24845" y="2037"/>
                </a:lnTo>
                <a:lnTo>
                  <a:pt x="25184" y="2580"/>
                </a:lnTo>
                <a:lnTo>
                  <a:pt x="25388" y="3191"/>
                </a:lnTo>
                <a:lnTo>
                  <a:pt x="25456" y="3870"/>
                </a:lnTo>
                <a:lnTo>
                  <a:pt x="25456" y="50776"/>
                </a:lnTo>
                <a:lnTo>
                  <a:pt x="25388" y="51454"/>
                </a:lnTo>
                <a:lnTo>
                  <a:pt x="25184" y="52065"/>
                </a:lnTo>
                <a:lnTo>
                  <a:pt x="24845" y="52676"/>
                </a:lnTo>
                <a:lnTo>
                  <a:pt x="24438" y="53151"/>
                </a:lnTo>
                <a:lnTo>
                  <a:pt x="23963" y="53559"/>
                </a:lnTo>
                <a:lnTo>
                  <a:pt x="23419" y="53898"/>
                </a:lnTo>
                <a:lnTo>
                  <a:pt x="22741" y="54102"/>
                </a:lnTo>
                <a:lnTo>
                  <a:pt x="22062" y="54170"/>
                </a:lnTo>
                <a:lnTo>
                  <a:pt x="3938" y="54170"/>
                </a:lnTo>
                <a:lnTo>
                  <a:pt x="3259" y="54102"/>
                </a:lnTo>
                <a:lnTo>
                  <a:pt x="2580" y="53898"/>
                </a:lnTo>
                <a:lnTo>
                  <a:pt x="2037" y="53559"/>
                </a:lnTo>
                <a:lnTo>
                  <a:pt x="1562" y="53151"/>
                </a:lnTo>
                <a:lnTo>
                  <a:pt x="1154" y="52676"/>
                </a:lnTo>
                <a:lnTo>
                  <a:pt x="815" y="52065"/>
                </a:lnTo>
                <a:lnTo>
                  <a:pt x="611" y="51454"/>
                </a:lnTo>
                <a:lnTo>
                  <a:pt x="543" y="50776"/>
                </a:lnTo>
                <a:lnTo>
                  <a:pt x="543" y="3870"/>
                </a:lnTo>
                <a:lnTo>
                  <a:pt x="611" y="3191"/>
                </a:lnTo>
                <a:lnTo>
                  <a:pt x="815" y="2580"/>
                </a:lnTo>
                <a:lnTo>
                  <a:pt x="1154" y="2037"/>
                </a:lnTo>
                <a:lnTo>
                  <a:pt x="1562" y="1494"/>
                </a:lnTo>
                <a:lnTo>
                  <a:pt x="2037" y="1086"/>
                </a:lnTo>
                <a:lnTo>
                  <a:pt x="2580" y="815"/>
                </a:lnTo>
                <a:lnTo>
                  <a:pt x="3259" y="611"/>
                </a:lnTo>
                <a:lnTo>
                  <a:pt x="3938" y="543"/>
                </a:lnTo>
                <a:close/>
                <a:moveTo>
                  <a:pt x="3938" y="0"/>
                </a:moveTo>
                <a:lnTo>
                  <a:pt x="3123" y="68"/>
                </a:lnTo>
                <a:lnTo>
                  <a:pt x="2444" y="272"/>
                </a:lnTo>
                <a:lnTo>
                  <a:pt x="1765" y="611"/>
                </a:lnTo>
                <a:lnTo>
                  <a:pt x="1154" y="1154"/>
                </a:lnTo>
                <a:lnTo>
                  <a:pt x="679" y="1697"/>
                </a:lnTo>
                <a:lnTo>
                  <a:pt x="272" y="2376"/>
                </a:lnTo>
                <a:lnTo>
                  <a:pt x="68" y="3123"/>
                </a:lnTo>
                <a:lnTo>
                  <a:pt x="0" y="3870"/>
                </a:lnTo>
                <a:lnTo>
                  <a:pt x="0" y="50776"/>
                </a:lnTo>
                <a:lnTo>
                  <a:pt x="68" y="51522"/>
                </a:lnTo>
                <a:lnTo>
                  <a:pt x="272" y="52269"/>
                </a:lnTo>
                <a:lnTo>
                  <a:pt x="679" y="52948"/>
                </a:lnTo>
                <a:lnTo>
                  <a:pt x="1154" y="53559"/>
                </a:lnTo>
                <a:lnTo>
                  <a:pt x="1765" y="54034"/>
                </a:lnTo>
                <a:lnTo>
                  <a:pt x="2444" y="54373"/>
                </a:lnTo>
                <a:lnTo>
                  <a:pt x="3123" y="54645"/>
                </a:lnTo>
                <a:lnTo>
                  <a:pt x="3938" y="54713"/>
                </a:lnTo>
                <a:lnTo>
                  <a:pt x="22062" y="54713"/>
                </a:lnTo>
                <a:lnTo>
                  <a:pt x="22876" y="54645"/>
                </a:lnTo>
                <a:lnTo>
                  <a:pt x="23555" y="54373"/>
                </a:lnTo>
                <a:lnTo>
                  <a:pt x="24234" y="54034"/>
                </a:lnTo>
                <a:lnTo>
                  <a:pt x="24845" y="53559"/>
                </a:lnTo>
                <a:lnTo>
                  <a:pt x="25320" y="52948"/>
                </a:lnTo>
                <a:lnTo>
                  <a:pt x="25727" y="52269"/>
                </a:lnTo>
                <a:lnTo>
                  <a:pt x="25931" y="51522"/>
                </a:lnTo>
                <a:lnTo>
                  <a:pt x="25999" y="50776"/>
                </a:lnTo>
                <a:lnTo>
                  <a:pt x="25999" y="3870"/>
                </a:lnTo>
                <a:lnTo>
                  <a:pt x="25931" y="3123"/>
                </a:lnTo>
                <a:lnTo>
                  <a:pt x="25727" y="2376"/>
                </a:lnTo>
                <a:lnTo>
                  <a:pt x="25320" y="1697"/>
                </a:lnTo>
                <a:lnTo>
                  <a:pt x="24845" y="1154"/>
                </a:lnTo>
                <a:lnTo>
                  <a:pt x="24234" y="611"/>
                </a:lnTo>
                <a:lnTo>
                  <a:pt x="23555" y="272"/>
                </a:lnTo>
                <a:lnTo>
                  <a:pt x="22876" y="68"/>
                </a:lnTo>
                <a:lnTo>
                  <a:pt x="22062" y="0"/>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7"/>
          <p:cNvSpPr/>
          <p:nvPr/>
        </p:nvSpPr>
        <p:spPr>
          <a:xfrm>
            <a:off x="5068825" y="1188850"/>
            <a:ext cx="1589700" cy="2811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46" name="Google Shape;446;p37"/>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39</a:t>
            </a:fld>
            <a:endParaRPr>
              <a:solidFill>
                <a:srgbClr val="FFFFFF"/>
              </a:solidFill>
            </a:endParaRPr>
          </a:p>
        </p:txBody>
      </p:sp>
      <p:sp>
        <p:nvSpPr>
          <p:cNvPr id="447" name="Google Shape;447;p37"/>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iPhone Project</a:t>
            </a:r>
            <a:endParaRPr/>
          </a:p>
        </p:txBody>
      </p:sp>
      <p:sp>
        <p:nvSpPr>
          <p:cNvPr id="448" name="Google Shape;448;p37"/>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247"/>
        <p:cNvGrpSpPr/>
        <p:nvPr/>
      </p:nvGrpSpPr>
      <p:grpSpPr>
        <a:xfrm>
          <a:off x="0" y="0"/>
          <a:ext cx="0" cy="0"/>
          <a:chOff x="0" y="0"/>
          <a:chExt cx="0" cy="0"/>
        </a:xfrm>
      </p:grpSpPr>
      <p:sp>
        <p:nvSpPr>
          <p:cNvPr id="249" name="Google Shape;249;p2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a:t>
            </a:fld>
            <a:endParaRPr/>
          </a:p>
        </p:txBody>
      </p:sp>
      <p:grpSp>
        <p:nvGrpSpPr>
          <p:cNvPr id="250" name="Google Shape;250;p28"/>
          <p:cNvGrpSpPr/>
          <p:nvPr/>
        </p:nvGrpSpPr>
        <p:grpSpPr>
          <a:xfrm>
            <a:off x="4417995" y="493101"/>
            <a:ext cx="4271950" cy="4256750"/>
            <a:chOff x="3618600" y="537100"/>
            <a:chExt cx="4271950" cy="4256750"/>
          </a:xfrm>
        </p:grpSpPr>
        <p:sp>
          <p:nvSpPr>
            <p:cNvPr id="251" name="Google Shape;251;p28"/>
            <p:cNvSpPr/>
            <p:nvPr/>
          </p:nvSpPr>
          <p:spPr>
            <a:xfrm>
              <a:off x="3618600" y="537100"/>
              <a:ext cx="1906800" cy="1906800"/>
            </a:xfrm>
            <a:prstGeom prst="ellipse">
              <a:avLst/>
            </a:prstGeom>
            <a:solidFill>
              <a:srgbClr val="4E86FF"/>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b="1">
                  <a:solidFill>
                    <a:schemeClr val="bg2">
                      <a:lumMod val="20000"/>
                      <a:lumOff val="80000"/>
                    </a:schemeClr>
                  </a:solidFill>
                  <a:latin typeface="Nunito Sans"/>
                  <a:sym typeface="Nunito Sans"/>
                </a:rPr>
                <a:t>MATLAB</a:t>
              </a:r>
              <a:r>
                <a:rPr lang="en" sz="1000">
                  <a:solidFill>
                    <a:srgbClr val="FFFFFF"/>
                  </a:solidFill>
                  <a:latin typeface="Nunito Sans"/>
                  <a:ea typeface="Nunito Sans"/>
                  <a:cs typeface="Nunito Sans"/>
                  <a:sym typeface="Nunito Sans"/>
                </a:rPr>
                <a:t> </a:t>
              </a:r>
              <a:endParaRPr lang="it-IT" sz="1000">
                <a:solidFill>
                  <a:srgbClr val="FFFFFF"/>
                </a:solidFill>
                <a:latin typeface="Nunito Sans"/>
                <a:ea typeface="Nunito Sans"/>
                <a:cs typeface="Nunito Sans"/>
                <a:sym typeface="Nunito Sans"/>
              </a:endParaRPr>
            </a:p>
          </p:txBody>
        </p:sp>
        <p:sp>
          <p:nvSpPr>
            <p:cNvPr id="252" name="Google Shape;252;p28"/>
            <p:cNvSpPr/>
            <p:nvPr/>
          </p:nvSpPr>
          <p:spPr>
            <a:xfrm>
              <a:off x="5983750" y="537300"/>
              <a:ext cx="1906800" cy="1906800"/>
            </a:xfrm>
            <a:prstGeom prst="ellipse">
              <a:avLst/>
            </a:prstGeom>
            <a:solidFill>
              <a:srgbClr val="FFF326"/>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1200" b="1">
                  <a:solidFill>
                    <a:srgbClr val="666666"/>
                  </a:solidFill>
                  <a:latin typeface="Nunito Sans"/>
                  <a:sym typeface="Nunito Sans"/>
                </a:rPr>
                <a:t>KNIME</a:t>
              </a:r>
              <a:endParaRPr sz="1000" b="1">
                <a:solidFill>
                  <a:srgbClr val="FFFFFF"/>
                </a:solidFill>
                <a:latin typeface="Nunito Sans"/>
                <a:ea typeface="Nunito Sans"/>
                <a:cs typeface="Nunito Sans"/>
                <a:sym typeface="Nunito Sans"/>
              </a:endParaRPr>
            </a:p>
          </p:txBody>
        </p:sp>
        <p:sp>
          <p:nvSpPr>
            <p:cNvPr id="253" name="Google Shape;253;p28"/>
            <p:cNvSpPr/>
            <p:nvPr/>
          </p:nvSpPr>
          <p:spPr>
            <a:xfrm>
              <a:off x="3618600" y="2887050"/>
              <a:ext cx="1906800" cy="1906800"/>
            </a:xfrm>
            <a:prstGeom prst="ellipse">
              <a:avLst/>
            </a:prstGeom>
            <a:solidFill>
              <a:srgbClr val="EEA617"/>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b="1">
                  <a:solidFill>
                    <a:srgbClr val="666666"/>
                  </a:solidFill>
                  <a:latin typeface="Nunito Sans"/>
                  <a:sym typeface="Nunito Sans"/>
                </a:rPr>
                <a:t>HETEROGENEOUS</a:t>
              </a:r>
              <a:endParaRPr sz="1000" b="1">
                <a:solidFill>
                  <a:srgbClr val="FFFFFF"/>
                </a:solidFill>
                <a:latin typeface="Nunito Sans"/>
                <a:ea typeface="Nunito Sans"/>
                <a:cs typeface="Nunito Sans"/>
                <a:sym typeface="Nunito Sans"/>
              </a:endParaRPr>
            </a:p>
          </p:txBody>
        </p:sp>
        <p:sp>
          <p:nvSpPr>
            <p:cNvPr id="254" name="Google Shape;254;p28"/>
            <p:cNvSpPr/>
            <p:nvPr/>
          </p:nvSpPr>
          <p:spPr>
            <a:xfrm>
              <a:off x="5983750" y="2887050"/>
              <a:ext cx="1906800" cy="1906800"/>
            </a:xfrm>
            <a:prstGeom prst="ellipse">
              <a:avLst/>
            </a:prstGeom>
            <a:solidFill>
              <a:srgbClr val="ED003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100" b="1">
                  <a:solidFill>
                    <a:schemeClr val="bg2">
                      <a:lumMod val="20000"/>
                      <a:lumOff val="80000"/>
                    </a:schemeClr>
                  </a:solidFill>
                  <a:latin typeface="Nunito Sans"/>
                  <a:sym typeface="Nunito Sans"/>
                </a:rPr>
                <a:t>HOMOGENEOUS</a:t>
              </a:r>
              <a:endParaRPr sz="1100" b="1">
                <a:solidFill>
                  <a:schemeClr val="bg2">
                    <a:lumMod val="20000"/>
                    <a:lumOff val="80000"/>
                  </a:schemeClr>
                </a:solidFill>
                <a:latin typeface="Nunito Sans"/>
                <a:ea typeface="Nunito Sans"/>
                <a:cs typeface="Nunito Sans"/>
                <a:sym typeface="Nunito Sans"/>
              </a:endParaRPr>
            </a:p>
          </p:txBody>
        </p:sp>
      </p:grpSp>
      <p:sp>
        <p:nvSpPr>
          <p:cNvPr id="255" name="Google Shape;255;p28"/>
          <p:cNvSpPr/>
          <p:nvPr/>
        </p:nvSpPr>
        <p:spPr>
          <a:xfrm>
            <a:off x="5500570" y="1568176"/>
            <a:ext cx="2106600" cy="2106600"/>
          </a:xfrm>
          <a:prstGeom prst="ellipse">
            <a:avLst/>
          </a:prstGeom>
          <a:solidFill>
            <a:srgbClr val="FFFFFF"/>
          </a:solidFill>
          <a:ln>
            <a:solidFill>
              <a:srgbClr val="666666"/>
            </a:solidFill>
          </a:ln>
        </p:spPr>
        <p:txBody>
          <a:bodyPr spcFirstLastPara="1" wrap="square" lIns="91425" tIns="91425" rIns="91425" bIns="91425" anchor="ctr" anchorCtr="0">
            <a:noAutofit/>
          </a:bodyPr>
          <a:lstStyle/>
          <a:p>
            <a:pPr marL="0" lvl="0" indent="0" algn="ctr" rtl="0">
              <a:spcBef>
                <a:spcPts val="0"/>
              </a:spcBef>
              <a:spcAft>
                <a:spcPts val="0"/>
              </a:spcAft>
              <a:buNone/>
            </a:pPr>
            <a:r>
              <a:rPr lang="it-IT" sz="1200" b="1" i="1">
                <a:solidFill>
                  <a:srgbClr val="666666"/>
                </a:solidFill>
                <a:latin typeface="Nunito Sans"/>
                <a:ea typeface="Nunito Sans"/>
                <a:cs typeface="Nunito Sans"/>
                <a:sym typeface="Nunito Sans"/>
              </a:rPr>
              <a:t>PREDICTIVE MODEL</a:t>
            </a:r>
            <a:endParaRPr sz="1200" b="1" i="1">
              <a:solidFill>
                <a:srgbClr val="666666"/>
              </a:solidFill>
              <a:latin typeface="Nunito Sans"/>
              <a:ea typeface="Nunito Sans"/>
              <a:cs typeface="Nunito Sans"/>
              <a:sym typeface="Nunito Sans"/>
            </a:endParaRPr>
          </a:p>
        </p:txBody>
      </p:sp>
      <p:sp>
        <p:nvSpPr>
          <p:cNvPr id="256" name="Google Shape;256;p28"/>
          <p:cNvSpPr/>
          <p:nvPr/>
        </p:nvSpPr>
        <p:spPr>
          <a:xfrm>
            <a:off x="5639445" y="1701301"/>
            <a:ext cx="1829100" cy="1829100"/>
          </a:xfrm>
          <a:prstGeom prst="donut">
            <a:avLst>
              <a:gd name="adj" fmla="val 11468"/>
            </a:avLst>
          </a:prstGeom>
          <a:solidFill>
            <a:srgbClr val="EFEF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1" name="Immagine 60">
            <a:extLst>
              <a:ext uri="{FF2B5EF4-FFF2-40B4-BE49-F238E27FC236}">
                <a16:creationId xmlns:a16="http://schemas.microsoft.com/office/drawing/2014/main" id="{E13380DF-0976-3C4A-9DDA-C56E5DC8B3E4}"/>
              </a:ext>
            </a:extLst>
          </p:cNvPr>
          <p:cNvPicPr>
            <a:picLocks noChangeAspect="1"/>
          </p:cNvPicPr>
          <p:nvPr/>
        </p:nvPicPr>
        <p:blipFill>
          <a:blip r:embed="rId3"/>
          <a:stretch>
            <a:fillRect/>
          </a:stretch>
        </p:blipFill>
        <p:spPr>
          <a:xfrm>
            <a:off x="0" y="0"/>
            <a:ext cx="564856" cy="558266"/>
          </a:xfrm>
          <a:prstGeom prst="rect">
            <a:avLst/>
          </a:prstGeom>
        </p:spPr>
      </p:pic>
      <p:sp>
        <p:nvSpPr>
          <p:cNvPr id="62" name="Google Shape;137;p20">
            <a:extLst>
              <a:ext uri="{FF2B5EF4-FFF2-40B4-BE49-F238E27FC236}">
                <a16:creationId xmlns:a16="http://schemas.microsoft.com/office/drawing/2014/main" id="{6293AEC4-5B0E-D245-AC16-830BBABEF182}"/>
              </a:ext>
            </a:extLst>
          </p:cNvPr>
          <p:cNvSpPr txBox="1">
            <a:spLocks/>
          </p:cNvSpPr>
          <p:nvPr/>
        </p:nvSpPr>
        <p:spPr>
          <a:xfrm>
            <a:off x="211757" y="779646"/>
            <a:ext cx="4067614" cy="385010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Goal of the project</a:t>
            </a:r>
          </a:p>
          <a:p>
            <a:pPr marL="0" indent="0">
              <a:spcBef>
                <a:spcPts val="0"/>
              </a:spcBef>
              <a:buNone/>
            </a:pPr>
            <a:endParaRPr lang="en" sz="2000" i="0">
              <a:solidFill>
                <a:srgbClr val="666666"/>
              </a:solidFill>
              <a:effectLst/>
            </a:endParaRPr>
          </a:p>
          <a:p>
            <a:pPr marL="127000" indent="0">
              <a:buNone/>
            </a:pPr>
            <a:r>
              <a:rPr lang="en">
                <a:solidFill>
                  <a:srgbClr val="666666"/>
                </a:solidFill>
              </a:rPr>
              <a:t>The goal of the project is to create a predictive model able to classify heterogeneous and homogeneous images.</a:t>
            </a:r>
          </a:p>
          <a:p>
            <a:pPr marL="127000" indent="0">
              <a:buNone/>
            </a:pPr>
            <a:r>
              <a:rPr lang="en">
                <a:solidFill>
                  <a:srgbClr val="666666"/>
                </a:solidFill>
              </a:rPr>
              <a:t>The applications used:</a:t>
            </a:r>
          </a:p>
          <a:p>
            <a:pPr>
              <a:buClr>
                <a:srgbClr val="666666"/>
              </a:buClr>
              <a:buFontTx/>
              <a:buChar char="-"/>
            </a:pPr>
            <a:r>
              <a:rPr lang="en">
                <a:solidFill>
                  <a:srgbClr val="666666"/>
                </a:solidFill>
              </a:rPr>
              <a:t>M</a:t>
            </a:r>
            <a:r>
              <a:rPr lang="it-IT">
                <a:solidFill>
                  <a:srgbClr val="666666"/>
                </a:solidFill>
              </a:rPr>
              <a:t>a</a:t>
            </a:r>
            <a:r>
              <a:rPr lang="en">
                <a:solidFill>
                  <a:srgbClr val="666666"/>
                </a:solidFill>
              </a:rPr>
              <a:t>tlab</a:t>
            </a:r>
          </a:p>
          <a:p>
            <a:pPr>
              <a:buClr>
                <a:srgbClr val="666666"/>
              </a:buClr>
              <a:buFontTx/>
              <a:buChar char="-"/>
            </a:pPr>
            <a:r>
              <a:rPr lang="en">
                <a:solidFill>
                  <a:srgbClr val="666666"/>
                </a:solidFill>
              </a:rPr>
              <a:t>Knime</a:t>
            </a: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52"/>
        <p:cNvGrpSpPr/>
        <p:nvPr/>
      </p:nvGrpSpPr>
      <p:grpSpPr>
        <a:xfrm>
          <a:off x="0" y="0"/>
          <a:ext cx="0" cy="0"/>
          <a:chOff x="0" y="0"/>
          <a:chExt cx="0" cy="0"/>
        </a:xfrm>
      </p:grpSpPr>
      <p:sp>
        <p:nvSpPr>
          <p:cNvPr id="453" name="Google Shape;453;p38"/>
          <p:cNvSpPr/>
          <p:nvPr/>
        </p:nvSpPr>
        <p:spPr>
          <a:xfrm>
            <a:off x="4423923" y="535613"/>
            <a:ext cx="2879504" cy="4072345"/>
          </a:xfrm>
          <a:custGeom>
            <a:avLst/>
            <a:gdLst/>
            <a:ahLst/>
            <a:cxnLst/>
            <a:rect l="l" t="t" r="r" b="b"/>
            <a:pathLst>
              <a:path w="60958" h="86210" extrusionOk="0">
                <a:moveTo>
                  <a:pt x="28985" y="3938"/>
                </a:moveTo>
                <a:lnTo>
                  <a:pt x="29189" y="4006"/>
                </a:lnTo>
                <a:lnTo>
                  <a:pt x="29189" y="4141"/>
                </a:lnTo>
                <a:lnTo>
                  <a:pt x="29189" y="4277"/>
                </a:lnTo>
                <a:lnTo>
                  <a:pt x="28985" y="4345"/>
                </a:lnTo>
                <a:lnTo>
                  <a:pt x="28850" y="4277"/>
                </a:lnTo>
                <a:lnTo>
                  <a:pt x="28782" y="4141"/>
                </a:lnTo>
                <a:lnTo>
                  <a:pt x="28850" y="4006"/>
                </a:lnTo>
                <a:lnTo>
                  <a:pt x="28985" y="3938"/>
                </a:lnTo>
                <a:close/>
                <a:moveTo>
                  <a:pt x="30479" y="3734"/>
                </a:moveTo>
                <a:lnTo>
                  <a:pt x="30615" y="3802"/>
                </a:lnTo>
                <a:lnTo>
                  <a:pt x="30750" y="3870"/>
                </a:lnTo>
                <a:lnTo>
                  <a:pt x="30818" y="4006"/>
                </a:lnTo>
                <a:lnTo>
                  <a:pt x="30818" y="4141"/>
                </a:lnTo>
                <a:lnTo>
                  <a:pt x="30818" y="4277"/>
                </a:lnTo>
                <a:lnTo>
                  <a:pt x="30750" y="4345"/>
                </a:lnTo>
                <a:lnTo>
                  <a:pt x="30615" y="4481"/>
                </a:lnTo>
                <a:lnTo>
                  <a:pt x="30343" y="4481"/>
                </a:lnTo>
                <a:lnTo>
                  <a:pt x="30207" y="4345"/>
                </a:lnTo>
                <a:lnTo>
                  <a:pt x="30139" y="4277"/>
                </a:lnTo>
                <a:lnTo>
                  <a:pt x="30139" y="4141"/>
                </a:lnTo>
                <a:lnTo>
                  <a:pt x="30139" y="4006"/>
                </a:lnTo>
                <a:lnTo>
                  <a:pt x="30207" y="3870"/>
                </a:lnTo>
                <a:lnTo>
                  <a:pt x="30343" y="3802"/>
                </a:lnTo>
                <a:lnTo>
                  <a:pt x="30479" y="3734"/>
                </a:lnTo>
                <a:close/>
                <a:moveTo>
                  <a:pt x="56885" y="7943"/>
                </a:moveTo>
                <a:lnTo>
                  <a:pt x="56885" y="78132"/>
                </a:lnTo>
                <a:lnTo>
                  <a:pt x="56817" y="78200"/>
                </a:lnTo>
                <a:lnTo>
                  <a:pt x="4209" y="78200"/>
                </a:lnTo>
                <a:lnTo>
                  <a:pt x="4141" y="78132"/>
                </a:lnTo>
                <a:lnTo>
                  <a:pt x="4141" y="7943"/>
                </a:lnTo>
                <a:close/>
                <a:moveTo>
                  <a:pt x="30479" y="80440"/>
                </a:moveTo>
                <a:lnTo>
                  <a:pt x="30071" y="80508"/>
                </a:lnTo>
                <a:lnTo>
                  <a:pt x="29732" y="80576"/>
                </a:lnTo>
                <a:lnTo>
                  <a:pt x="29461" y="80779"/>
                </a:lnTo>
                <a:lnTo>
                  <a:pt x="29189" y="80983"/>
                </a:lnTo>
                <a:lnTo>
                  <a:pt x="28917" y="81255"/>
                </a:lnTo>
                <a:lnTo>
                  <a:pt x="28782" y="81594"/>
                </a:lnTo>
                <a:lnTo>
                  <a:pt x="28646" y="81933"/>
                </a:lnTo>
                <a:lnTo>
                  <a:pt x="28646" y="82273"/>
                </a:lnTo>
                <a:lnTo>
                  <a:pt x="28646" y="82341"/>
                </a:lnTo>
                <a:lnTo>
                  <a:pt x="28646" y="82680"/>
                </a:lnTo>
                <a:lnTo>
                  <a:pt x="28782" y="83020"/>
                </a:lnTo>
                <a:lnTo>
                  <a:pt x="28985" y="83291"/>
                </a:lnTo>
                <a:lnTo>
                  <a:pt x="29189" y="83563"/>
                </a:lnTo>
                <a:lnTo>
                  <a:pt x="29461" y="83834"/>
                </a:lnTo>
                <a:lnTo>
                  <a:pt x="29800" y="83970"/>
                </a:lnTo>
                <a:lnTo>
                  <a:pt x="30139" y="84106"/>
                </a:lnTo>
                <a:lnTo>
                  <a:pt x="30818" y="84106"/>
                </a:lnTo>
                <a:lnTo>
                  <a:pt x="31158" y="83970"/>
                </a:lnTo>
                <a:lnTo>
                  <a:pt x="31497" y="83766"/>
                </a:lnTo>
                <a:lnTo>
                  <a:pt x="31768" y="83563"/>
                </a:lnTo>
                <a:lnTo>
                  <a:pt x="31972" y="83291"/>
                </a:lnTo>
                <a:lnTo>
                  <a:pt x="32176" y="83020"/>
                </a:lnTo>
                <a:lnTo>
                  <a:pt x="32244" y="82612"/>
                </a:lnTo>
                <a:lnTo>
                  <a:pt x="32312" y="82273"/>
                </a:lnTo>
                <a:lnTo>
                  <a:pt x="32244" y="81933"/>
                </a:lnTo>
                <a:lnTo>
                  <a:pt x="32176" y="81594"/>
                </a:lnTo>
                <a:lnTo>
                  <a:pt x="31972" y="81255"/>
                </a:lnTo>
                <a:lnTo>
                  <a:pt x="31768" y="80983"/>
                </a:lnTo>
                <a:lnTo>
                  <a:pt x="31497" y="80779"/>
                </a:lnTo>
                <a:lnTo>
                  <a:pt x="31158" y="80576"/>
                </a:lnTo>
                <a:lnTo>
                  <a:pt x="30818" y="80508"/>
                </a:lnTo>
                <a:lnTo>
                  <a:pt x="30479" y="80440"/>
                </a:lnTo>
                <a:close/>
                <a:moveTo>
                  <a:pt x="30886" y="80304"/>
                </a:moveTo>
                <a:lnTo>
                  <a:pt x="31225" y="80440"/>
                </a:lnTo>
                <a:lnTo>
                  <a:pt x="31565" y="80644"/>
                </a:lnTo>
                <a:lnTo>
                  <a:pt x="31904" y="80847"/>
                </a:lnTo>
                <a:lnTo>
                  <a:pt x="32108" y="81187"/>
                </a:lnTo>
                <a:lnTo>
                  <a:pt x="32312" y="81526"/>
                </a:lnTo>
                <a:lnTo>
                  <a:pt x="32447" y="81866"/>
                </a:lnTo>
                <a:lnTo>
                  <a:pt x="32447" y="82273"/>
                </a:lnTo>
                <a:lnTo>
                  <a:pt x="32447" y="82680"/>
                </a:lnTo>
                <a:lnTo>
                  <a:pt x="32312" y="83020"/>
                </a:lnTo>
                <a:lnTo>
                  <a:pt x="32108" y="83359"/>
                </a:lnTo>
                <a:lnTo>
                  <a:pt x="31904" y="83698"/>
                </a:lnTo>
                <a:lnTo>
                  <a:pt x="31565" y="83902"/>
                </a:lnTo>
                <a:lnTo>
                  <a:pt x="31225" y="84106"/>
                </a:lnTo>
                <a:lnTo>
                  <a:pt x="30886" y="84241"/>
                </a:lnTo>
                <a:lnTo>
                  <a:pt x="30479" y="84309"/>
                </a:lnTo>
                <a:lnTo>
                  <a:pt x="30071" y="84241"/>
                </a:lnTo>
                <a:lnTo>
                  <a:pt x="29732" y="84106"/>
                </a:lnTo>
                <a:lnTo>
                  <a:pt x="29393" y="83970"/>
                </a:lnTo>
                <a:lnTo>
                  <a:pt x="29053" y="83698"/>
                </a:lnTo>
                <a:lnTo>
                  <a:pt x="28850" y="83427"/>
                </a:lnTo>
                <a:lnTo>
                  <a:pt x="28646" y="83087"/>
                </a:lnTo>
                <a:lnTo>
                  <a:pt x="28510" y="82748"/>
                </a:lnTo>
                <a:lnTo>
                  <a:pt x="28442" y="82341"/>
                </a:lnTo>
                <a:lnTo>
                  <a:pt x="28442" y="82273"/>
                </a:lnTo>
                <a:lnTo>
                  <a:pt x="28510" y="81866"/>
                </a:lnTo>
                <a:lnTo>
                  <a:pt x="28646" y="81526"/>
                </a:lnTo>
                <a:lnTo>
                  <a:pt x="28782" y="81187"/>
                </a:lnTo>
                <a:lnTo>
                  <a:pt x="29053" y="80847"/>
                </a:lnTo>
                <a:lnTo>
                  <a:pt x="29325" y="80644"/>
                </a:lnTo>
                <a:lnTo>
                  <a:pt x="29664" y="80440"/>
                </a:lnTo>
                <a:lnTo>
                  <a:pt x="30071" y="80304"/>
                </a:lnTo>
                <a:close/>
                <a:moveTo>
                  <a:pt x="3530" y="815"/>
                </a:moveTo>
                <a:lnTo>
                  <a:pt x="2987" y="883"/>
                </a:lnTo>
                <a:lnTo>
                  <a:pt x="2512" y="1019"/>
                </a:lnTo>
                <a:lnTo>
                  <a:pt x="2036" y="1290"/>
                </a:lnTo>
                <a:lnTo>
                  <a:pt x="1629" y="1630"/>
                </a:lnTo>
                <a:lnTo>
                  <a:pt x="1290" y="2037"/>
                </a:lnTo>
                <a:lnTo>
                  <a:pt x="1086" y="2512"/>
                </a:lnTo>
                <a:lnTo>
                  <a:pt x="950" y="2987"/>
                </a:lnTo>
                <a:lnTo>
                  <a:pt x="882" y="3530"/>
                </a:lnTo>
                <a:lnTo>
                  <a:pt x="882" y="82612"/>
                </a:lnTo>
                <a:lnTo>
                  <a:pt x="950" y="83155"/>
                </a:lnTo>
                <a:lnTo>
                  <a:pt x="1086" y="83698"/>
                </a:lnTo>
                <a:lnTo>
                  <a:pt x="1358" y="84174"/>
                </a:lnTo>
                <a:lnTo>
                  <a:pt x="1765" y="84581"/>
                </a:lnTo>
                <a:lnTo>
                  <a:pt x="2172" y="84852"/>
                </a:lnTo>
                <a:lnTo>
                  <a:pt x="2715" y="85124"/>
                </a:lnTo>
                <a:lnTo>
                  <a:pt x="3258" y="85260"/>
                </a:lnTo>
                <a:lnTo>
                  <a:pt x="3869" y="85328"/>
                </a:lnTo>
                <a:lnTo>
                  <a:pt x="57156" y="85328"/>
                </a:lnTo>
                <a:lnTo>
                  <a:pt x="57767" y="85260"/>
                </a:lnTo>
                <a:lnTo>
                  <a:pt x="58310" y="85124"/>
                </a:lnTo>
                <a:lnTo>
                  <a:pt x="58785" y="84852"/>
                </a:lnTo>
                <a:lnTo>
                  <a:pt x="59260" y="84513"/>
                </a:lnTo>
                <a:lnTo>
                  <a:pt x="59600" y="84106"/>
                </a:lnTo>
                <a:lnTo>
                  <a:pt x="59871" y="83631"/>
                </a:lnTo>
                <a:lnTo>
                  <a:pt x="60075" y="83087"/>
                </a:lnTo>
                <a:lnTo>
                  <a:pt x="60143" y="82477"/>
                </a:lnTo>
                <a:lnTo>
                  <a:pt x="60143" y="3530"/>
                </a:lnTo>
                <a:lnTo>
                  <a:pt x="60075" y="2987"/>
                </a:lnTo>
                <a:lnTo>
                  <a:pt x="59939" y="2512"/>
                </a:lnTo>
                <a:lnTo>
                  <a:pt x="59668" y="2037"/>
                </a:lnTo>
                <a:lnTo>
                  <a:pt x="59328" y="1630"/>
                </a:lnTo>
                <a:lnTo>
                  <a:pt x="58921" y="1290"/>
                </a:lnTo>
                <a:lnTo>
                  <a:pt x="58446" y="1019"/>
                </a:lnTo>
                <a:lnTo>
                  <a:pt x="57903" y="883"/>
                </a:lnTo>
                <a:lnTo>
                  <a:pt x="57360" y="815"/>
                </a:lnTo>
                <a:close/>
                <a:moveTo>
                  <a:pt x="57971" y="679"/>
                </a:moveTo>
                <a:lnTo>
                  <a:pt x="58514" y="883"/>
                </a:lnTo>
                <a:lnTo>
                  <a:pt x="58989" y="1155"/>
                </a:lnTo>
                <a:lnTo>
                  <a:pt x="59464" y="1494"/>
                </a:lnTo>
                <a:lnTo>
                  <a:pt x="59804" y="1901"/>
                </a:lnTo>
                <a:lnTo>
                  <a:pt x="60075" y="2444"/>
                </a:lnTo>
                <a:lnTo>
                  <a:pt x="60211" y="2987"/>
                </a:lnTo>
                <a:lnTo>
                  <a:pt x="60279" y="3530"/>
                </a:lnTo>
                <a:lnTo>
                  <a:pt x="60279" y="82477"/>
                </a:lnTo>
                <a:lnTo>
                  <a:pt x="60211" y="83087"/>
                </a:lnTo>
                <a:lnTo>
                  <a:pt x="60075" y="83698"/>
                </a:lnTo>
                <a:lnTo>
                  <a:pt x="59736" y="84174"/>
                </a:lnTo>
                <a:lnTo>
                  <a:pt x="59396" y="84649"/>
                </a:lnTo>
                <a:lnTo>
                  <a:pt x="58921" y="84988"/>
                </a:lnTo>
                <a:lnTo>
                  <a:pt x="58378" y="85260"/>
                </a:lnTo>
                <a:lnTo>
                  <a:pt x="57767" y="85463"/>
                </a:lnTo>
                <a:lnTo>
                  <a:pt x="57156" y="85531"/>
                </a:lnTo>
                <a:lnTo>
                  <a:pt x="3869" y="85531"/>
                </a:lnTo>
                <a:lnTo>
                  <a:pt x="3190" y="85463"/>
                </a:lnTo>
                <a:lnTo>
                  <a:pt x="2647" y="85260"/>
                </a:lnTo>
                <a:lnTo>
                  <a:pt x="2104" y="84988"/>
                </a:lnTo>
                <a:lnTo>
                  <a:pt x="1629" y="84649"/>
                </a:lnTo>
                <a:lnTo>
                  <a:pt x="1222" y="84241"/>
                </a:lnTo>
                <a:lnTo>
                  <a:pt x="950" y="83766"/>
                </a:lnTo>
                <a:lnTo>
                  <a:pt x="747" y="83223"/>
                </a:lnTo>
                <a:lnTo>
                  <a:pt x="679" y="82612"/>
                </a:lnTo>
                <a:lnTo>
                  <a:pt x="679" y="3530"/>
                </a:lnTo>
                <a:lnTo>
                  <a:pt x="747" y="2987"/>
                </a:lnTo>
                <a:lnTo>
                  <a:pt x="950" y="2444"/>
                </a:lnTo>
                <a:lnTo>
                  <a:pt x="1154" y="1901"/>
                </a:lnTo>
                <a:lnTo>
                  <a:pt x="1561" y="1494"/>
                </a:lnTo>
                <a:lnTo>
                  <a:pt x="1969" y="1155"/>
                </a:lnTo>
                <a:lnTo>
                  <a:pt x="2444" y="883"/>
                </a:lnTo>
                <a:lnTo>
                  <a:pt x="2987" y="679"/>
                </a:lnTo>
                <a:close/>
                <a:moveTo>
                  <a:pt x="3530" y="1"/>
                </a:moveTo>
                <a:lnTo>
                  <a:pt x="2851" y="68"/>
                </a:lnTo>
                <a:lnTo>
                  <a:pt x="2172" y="204"/>
                </a:lnTo>
                <a:lnTo>
                  <a:pt x="1561" y="544"/>
                </a:lnTo>
                <a:lnTo>
                  <a:pt x="1018" y="1019"/>
                </a:lnTo>
                <a:lnTo>
                  <a:pt x="611" y="1562"/>
                </a:lnTo>
                <a:lnTo>
                  <a:pt x="272" y="2173"/>
                </a:lnTo>
                <a:lnTo>
                  <a:pt x="68" y="2852"/>
                </a:lnTo>
                <a:lnTo>
                  <a:pt x="0" y="3530"/>
                </a:lnTo>
                <a:lnTo>
                  <a:pt x="0" y="82612"/>
                </a:lnTo>
                <a:lnTo>
                  <a:pt x="68" y="83359"/>
                </a:lnTo>
                <a:lnTo>
                  <a:pt x="339" y="84038"/>
                </a:lnTo>
                <a:lnTo>
                  <a:pt x="679" y="84649"/>
                </a:lnTo>
                <a:lnTo>
                  <a:pt x="1154" y="85124"/>
                </a:lnTo>
                <a:lnTo>
                  <a:pt x="1697" y="85599"/>
                </a:lnTo>
                <a:lnTo>
                  <a:pt x="2376" y="85938"/>
                </a:lnTo>
                <a:lnTo>
                  <a:pt x="3055" y="86142"/>
                </a:lnTo>
                <a:lnTo>
                  <a:pt x="3869" y="86210"/>
                </a:lnTo>
                <a:lnTo>
                  <a:pt x="57156" y="86210"/>
                </a:lnTo>
                <a:lnTo>
                  <a:pt x="57903" y="86142"/>
                </a:lnTo>
                <a:lnTo>
                  <a:pt x="58582" y="85938"/>
                </a:lnTo>
                <a:lnTo>
                  <a:pt x="59260" y="85599"/>
                </a:lnTo>
                <a:lnTo>
                  <a:pt x="59804" y="85124"/>
                </a:lnTo>
                <a:lnTo>
                  <a:pt x="60347" y="84581"/>
                </a:lnTo>
                <a:lnTo>
                  <a:pt x="60686" y="83970"/>
                </a:lnTo>
                <a:lnTo>
                  <a:pt x="60890" y="83223"/>
                </a:lnTo>
                <a:lnTo>
                  <a:pt x="60957" y="82477"/>
                </a:lnTo>
                <a:lnTo>
                  <a:pt x="60957" y="3530"/>
                </a:lnTo>
                <a:lnTo>
                  <a:pt x="60890" y="2852"/>
                </a:lnTo>
                <a:lnTo>
                  <a:pt x="60686" y="2173"/>
                </a:lnTo>
                <a:lnTo>
                  <a:pt x="60347" y="1562"/>
                </a:lnTo>
                <a:lnTo>
                  <a:pt x="59939" y="1019"/>
                </a:lnTo>
                <a:lnTo>
                  <a:pt x="59396" y="544"/>
                </a:lnTo>
                <a:lnTo>
                  <a:pt x="58785" y="204"/>
                </a:lnTo>
                <a:lnTo>
                  <a:pt x="58106" y="68"/>
                </a:lnTo>
                <a:lnTo>
                  <a:pt x="57360" y="1"/>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Nunito Sans"/>
              <a:ea typeface="Nunito Sans"/>
              <a:cs typeface="Nunito Sans"/>
              <a:sym typeface="Nunito Sans"/>
            </a:endParaRPr>
          </a:p>
        </p:txBody>
      </p:sp>
      <p:sp>
        <p:nvSpPr>
          <p:cNvPr id="454" name="Google Shape;454;p38"/>
          <p:cNvSpPr/>
          <p:nvPr/>
        </p:nvSpPr>
        <p:spPr>
          <a:xfrm>
            <a:off x="4617025" y="910325"/>
            <a:ext cx="2493300" cy="3333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55" name="Google Shape;455;p38"/>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40</a:t>
            </a:fld>
            <a:endParaRPr>
              <a:solidFill>
                <a:srgbClr val="FFFFFF"/>
              </a:solidFill>
            </a:endParaRPr>
          </a:p>
        </p:txBody>
      </p:sp>
      <p:sp>
        <p:nvSpPr>
          <p:cNvPr id="456" name="Google Shape;456;p38"/>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Tablet</a:t>
            </a:r>
            <a:endParaRPr/>
          </a:p>
          <a:p>
            <a:pPr marL="0" lvl="0" indent="0" algn="l" rtl="0">
              <a:spcBef>
                <a:spcPts val="0"/>
              </a:spcBef>
              <a:spcAft>
                <a:spcPts val="0"/>
              </a:spcAft>
              <a:buNone/>
            </a:pPr>
            <a:r>
              <a:rPr lang="en"/>
              <a:t>Project</a:t>
            </a:r>
            <a:endParaRPr/>
          </a:p>
        </p:txBody>
      </p:sp>
      <p:sp>
        <p:nvSpPr>
          <p:cNvPr id="457" name="Google Shape;457;p38"/>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9"/>
          <p:cNvSpPr/>
          <p:nvPr/>
        </p:nvSpPr>
        <p:spPr>
          <a:xfrm>
            <a:off x="3346950" y="612452"/>
            <a:ext cx="5033458" cy="3918604"/>
          </a:xfrm>
          <a:custGeom>
            <a:avLst/>
            <a:gdLst/>
            <a:ahLst/>
            <a:cxnLst/>
            <a:rect l="l" t="t" r="r" b="b"/>
            <a:pathLst>
              <a:path w="143434" h="111665" extrusionOk="0">
                <a:moveTo>
                  <a:pt x="71751" y="2308"/>
                </a:moveTo>
                <a:lnTo>
                  <a:pt x="71887" y="2376"/>
                </a:lnTo>
                <a:lnTo>
                  <a:pt x="72091" y="2444"/>
                </a:lnTo>
                <a:lnTo>
                  <a:pt x="72159" y="2647"/>
                </a:lnTo>
                <a:lnTo>
                  <a:pt x="72226" y="2783"/>
                </a:lnTo>
                <a:lnTo>
                  <a:pt x="72159" y="2987"/>
                </a:lnTo>
                <a:lnTo>
                  <a:pt x="72091" y="3190"/>
                </a:lnTo>
                <a:lnTo>
                  <a:pt x="71887" y="3258"/>
                </a:lnTo>
                <a:lnTo>
                  <a:pt x="71751" y="3326"/>
                </a:lnTo>
                <a:lnTo>
                  <a:pt x="71548" y="3258"/>
                </a:lnTo>
                <a:lnTo>
                  <a:pt x="71344" y="3190"/>
                </a:lnTo>
                <a:lnTo>
                  <a:pt x="71276" y="2987"/>
                </a:lnTo>
                <a:lnTo>
                  <a:pt x="71208" y="2783"/>
                </a:lnTo>
                <a:lnTo>
                  <a:pt x="71276" y="2647"/>
                </a:lnTo>
                <a:lnTo>
                  <a:pt x="71344" y="2444"/>
                </a:lnTo>
                <a:lnTo>
                  <a:pt x="71548" y="2376"/>
                </a:lnTo>
                <a:lnTo>
                  <a:pt x="71751" y="2308"/>
                </a:lnTo>
                <a:close/>
                <a:moveTo>
                  <a:pt x="137528" y="5906"/>
                </a:moveTo>
                <a:lnTo>
                  <a:pt x="137596" y="5974"/>
                </a:lnTo>
                <a:lnTo>
                  <a:pt x="137596" y="89604"/>
                </a:lnTo>
                <a:lnTo>
                  <a:pt x="5906" y="89604"/>
                </a:lnTo>
                <a:lnTo>
                  <a:pt x="5906" y="5974"/>
                </a:lnTo>
                <a:lnTo>
                  <a:pt x="5906" y="5906"/>
                </a:lnTo>
                <a:close/>
                <a:moveTo>
                  <a:pt x="3530" y="0"/>
                </a:moveTo>
                <a:lnTo>
                  <a:pt x="3191" y="68"/>
                </a:lnTo>
                <a:lnTo>
                  <a:pt x="2444" y="339"/>
                </a:lnTo>
                <a:lnTo>
                  <a:pt x="1766" y="679"/>
                </a:lnTo>
                <a:lnTo>
                  <a:pt x="1155" y="1154"/>
                </a:lnTo>
                <a:lnTo>
                  <a:pt x="679" y="1765"/>
                </a:lnTo>
                <a:lnTo>
                  <a:pt x="272" y="2444"/>
                </a:lnTo>
                <a:lnTo>
                  <a:pt x="69" y="3190"/>
                </a:lnTo>
                <a:lnTo>
                  <a:pt x="1" y="3598"/>
                </a:lnTo>
                <a:lnTo>
                  <a:pt x="1" y="4005"/>
                </a:lnTo>
                <a:lnTo>
                  <a:pt x="1" y="91572"/>
                </a:lnTo>
                <a:lnTo>
                  <a:pt x="1" y="91979"/>
                </a:lnTo>
                <a:lnTo>
                  <a:pt x="69" y="92319"/>
                </a:lnTo>
                <a:lnTo>
                  <a:pt x="272" y="93065"/>
                </a:lnTo>
                <a:lnTo>
                  <a:pt x="679" y="93744"/>
                </a:lnTo>
                <a:lnTo>
                  <a:pt x="1155" y="94355"/>
                </a:lnTo>
                <a:lnTo>
                  <a:pt x="1766" y="94830"/>
                </a:lnTo>
                <a:lnTo>
                  <a:pt x="2444" y="95238"/>
                </a:lnTo>
                <a:lnTo>
                  <a:pt x="3191" y="95441"/>
                </a:lnTo>
                <a:lnTo>
                  <a:pt x="3530" y="95509"/>
                </a:lnTo>
                <a:lnTo>
                  <a:pt x="139904" y="95509"/>
                </a:lnTo>
                <a:lnTo>
                  <a:pt x="140311" y="95441"/>
                </a:lnTo>
                <a:lnTo>
                  <a:pt x="141058" y="95238"/>
                </a:lnTo>
                <a:lnTo>
                  <a:pt x="141737" y="94830"/>
                </a:lnTo>
                <a:lnTo>
                  <a:pt x="142280" y="94355"/>
                </a:lnTo>
                <a:lnTo>
                  <a:pt x="142755" y="93744"/>
                </a:lnTo>
                <a:lnTo>
                  <a:pt x="143162" y="93065"/>
                </a:lnTo>
                <a:lnTo>
                  <a:pt x="143366" y="92319"/>
                </a:lnTo>
                <a:lnTo>
                  <a:pt x="143434" y="91979"/>
                </a:lnTo>
                <a:lnTo>
                  <a:pt x="143434" y="91572"/>
                </a:lnTo>
                <a:lnTo>
                  <a:pt x="143434" y="4005"/>
                </a:lnTo>
                <a:lnTo>
                  <a:pt x="143434" y="3598"/>
                </a:lnTo>
                <a:lnTo>
                  <a:pt x="143366" y="3190"/>
                </a:lnTo>
                <a:lnTo>
                  <a:pt x="143162" y="2444"/>
                </a:lnTo>
                <a:lnTo>
                  <a:pt x="142755" y="1765"/>
                </a:lnTo>
                <a:lnTo>
                  <a:pt x="142280" y="1154"/>
                </a:lnTo>
                <a:lnTo>
                  <a:pt x="141737" y="679"/>
                </a:lnTo>
                <a:lnTo>
                  <a:pt x="141058" y="339"/>
                </a:lnTo>
                <a:lnTo>
                  <a:pt x="140311" y="68"/>
                </a:lnTo>
                <a:lnTo>
                  <a:pt x="139904" y="0"/>
                </a:lnTo>
                <a:close/>
                <a:moveTo>
                  <a:pt x="55324" y="95713"/>
                </a:moveTo>
                <a:lnTo>
                  <a:pt x="55052" y="98971"/>
                </a:lnTo>
                <a:lnTo>
                  <a:pt x="54713" y="102297"/>
                </a:lnTo>
                <a:lnTo>
                  <a:pt x="54374" y="105284"/>
                </a:lnTo>
                <a:lnTo>
                  <a:pt x="53966" y="107388"/>
                </a:lnTo>
                <a:lnTo>
                  <a:pt x="53763" y="108203"/>
                </a:lnTo>
                <a:lnTo>
                  <a:pt x="53627" y="108746"/>
                </a:lnTo>
                <a:lnTo>
                  <a:pt x="53423" y="109153"/>
                </a:lnTo>
                <a:lnTo>
                  <a:pt x="53220" y="109357"/>
                </a:lnTo>
                <a:lnTo>
                  <a:pt x="52677" y="109493"/>
                </a:lnTo>
                <a:lnTo>
                  <a:pt x="51794" y="109696"/>
                </a:lnTo>
                <a:lnTo>
                  <a:pt x="49690" y="110036"/>
                </a:lnTo>
                <a:lnTo>
                  <a:pt x="48061" y="110307"/>
                </a:lnTo>
                <a:lnTo>
                  <a:pt x="47450" y="110443"/>
                </a:lnTo>
                <a:lnTo>
                  <a:pt x="47110" y="110511"/>
                </a:lnTo>
                <a:lnTo>
                  <a:pt x="47042" y="110579"/>
                </a:lnTo>
                <a:lnTo>
                  <a:pt x="47042" y="110783"/>
                </a:lnTo>
                <a:lnTo>
                  <a:pt x="47110" y="110850"/>
                </a:lnTo>
                <a:lnTo>
                  <a:pt x="47585" y="110918"/>
                </a:lnTo>
                <a:lnTo>
                  <a:pt x="48400" y="110986"/>
                </a:lnTo>
                <a:lnTo>
                  <a:pt x="51387" y="111054"/>
                </a:lnTo>
                <a:lnTo>
                  <a:pt x="56071" y="111122"/>
                </a:lnTo>
                <a:lnTo>
                  <a:pt x="87092" y="111122"/>
                </a:lnTo>
                <a:lnTo>
                  <a:pt x="91708" y="111054"/>
                </a:lnTo>
                <a:lnTo>
                  <a:pt x="94695" y="110986"/>
                </a:lnTo>
                <a:lnTo>
                  <a:pt x="95578" y="110918"/>
                </a:lnTo>
                <a:lnTo>
                  <a:pt x="96053" y="110850"/>
                </a:lnTo>
                <a:lnTo>
                  <a:pt x="96121" y="110783"/>
                </a:lnTo>
                <a:lnTo>
                  <a:pt x="96121" y="110579"/>
                </a:lnTo>
                <a:lnTo>
                  <a:pt x="96053" y="110511"/>
                </a:lnTo>
                <a:lnTo>
                  <a:pt x="95713" y="110443"/>
                </a:lnTo>
                <a:lnTo>
                  <a:pt x="95102" y="110307"/>
                </a:lnTo>
                <a:lnTo>
                  <a:pt x="93473" y="110036"/>
                </a:lnTo>
                <a:lnTo>
                  <a:pt x="91369" y="109696"/>
                </a:lnTo>
                <a:lnTo>
                  <a:pt x="90487" y="109493"/>
                </a:lnTo>
                <a:lnTo>
                  <a:pt x="89943" y="109357"/>
                </a:lnTo>
                <a:lnTo>
                  <a:pt x="89740" y="109153"/>
                </a:lnTo>
                <a:lnTo>
                  <a:pt x="89536" y="108746"/>
                </a:lnTo>
                <a:lnTo>
                  <a:pt x="89333" y="108203"/>
                </a:lnTo>
                <a:lnTo>
                  <a:pt x="89197" y="107388"/>
                </a:lnTo>
                <a:lnTo>
                  <a:pt x="88789" y="105284"/>
                </a:lnTo>
                <a:lnTo>
                  <a:pt x="88382" y="102297"/>
                </a:lnTo>
                <a:lnTo>
                  <a:pt x="88043" y="98971"/>
                </a:lnTo>
                <a:lnTo>
                  <a:pt x="87839" y="95713"/>
                </a:lnTo>
                <a:close/>
                <a:moveTo>
                  <a:pt x="47450" y="111054"/>
                </a:moveTo>
                <a:lnTo>
                  <a:pt x="47450" y="111122"/>
                </a:lnTo>
                <a:lnTo>
                  <a:pt x="47450" y="111393"/>
                </a:lnTo>
                <a:lnTo>
                  <a:pt x="47518" y="111461"/>
                </a:lnTo>
                <a:lnTo>
                  <a:pt x="48807" y="111529"/>
                </a:lnTo>
                <a:lnTo>
                  <a:pt x="52473" y="111597"/>
                </a:lnTo>
                <a:lnTo>
                  <a:pt x="62384" y="111665"/>
                </a:lnTo>
                <a:lnTo>
                  <a:pt x="80779" y="111665"/>
                </a:lnTo>
                <a:lnTo>
                  <a:pt x="90622" y="111597"/>
                </a:lnTo>
                <a:lnTo>
                  <a:pt x="94356" y="111529"/>
                </a:lnTo>
                <a:lnTo>
                  <a:pt x="95646" y="111461"/>
                </a:lnTo>
                <a:lnTo>
                  <a:pt x="95713" y="111393"/>
                </a:lnTo>
                <a:lnTo>
                  <a:pt x="95713" y="111122"/>
                </a:lnTo>
                <a:lnTo>
                  <a:pt x="95646" y="111054"/>
                </a:lnTo>
                <a:lnTo>
                  <a:pt x="94084" y="111122"/>
                </a:lnTo>
                <a:lnTo>
                  <a:pt x="91233" y="111190"/>
                </a:lnTo>
                <a:lnTo>
                  <a:pt x="80847" y="111258"/>
                </a:lnTo>
                <a:lnTo>
                  <a:pt x="62316" y="111258"/>
                </a:lnTo>
                <a:lnTo>
                  <a:pt x="51930" y="111190"/>
                </a:lnTo>
                <a:lnTo>
                  <a:pt x="49079" y="111122"/>
                </a:lnTo>
                <a:lnTo>
                  <a:pt x="47518" y="111054"/>
                </a:lnTo>
                <a:close/>
              </a:path>
            </a:pathLst>
          </a:custGeom>
          <a:solidFill>
            <a:srgbClr val="F67031"/>
          </a:solid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9"/>
          <p:cNvSpPr/>
          <p:nvPr/>
        </p:nvSpPr>
        <p:spPr>
          <a:xfrm>
            <a:off x="3557581" y="820546"/>
            <a:ext cx="4612200" cy="2945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980000"/>
                </a:solidFill>
                <a:latin typeface="Nunito Sans"/>
                <a:ea typeface="Nunito Sans"/>
                <a:cs typeface="Nunito Sans"/>
                <a:sym typeface="Nunito Sans"/>
              </a:rPr>
              <a:t>Place your screenshot here</a:t>
            </a:r>
            <a:endParaRPr sz="1000">
              <a:solidFill>
                <a:srgbClr val="980000"/>
              </a:solidFill>
              <a:latin typeface="Nunito Sans"/>
              <a:ea typeface="Nunito Sans"/>
              <a:cs typeface="Nunito Sans"/>
              <a:sym typeface="Nunito Sans"/>
            </a:endParaRPr>
          </a:p>
        </p:txBody>
      </p:sp>
      <p:sp>
        <p:nvSpPr>
          <p:cNvPr id="464" name="Google Shape;464;p39"/>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solidFill>
                  <a:srgbClr val="FFFFFF"/>
                </a:solidFill>
              </a:rPr>
              <a:t>41</a:t>
            </a:fld>
            <a:endParaRPr>
              <a:solidFill>
                <a:srgbClr val="FFFFFF"/>
              </a:solidFill>
            </a:endParaRPr>
          </a:p>
        </p:txBody>
      </p:sp>
      <p:sp>
        <p:nvSpPr>
          <p:cNvPr id="465" name="Google Shape;465;p39"/>
          <p:cNvSpPr txBox="1">
            <a:spLocks noGrp="1"/>
          </p:cNvSpPr>
          <p:nvPr>
            <p:ph type="title"/>
          </p:nvPr>
        </p:nvSpPr>
        <p:spPr>
          <a:xfrm>
            <a:off x="234450" y="575500"/>
            <a:ext cx="2046300" cy="136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Desktop Project</a:t>
            </a:r>
            <a:endParaRPr/>
          </a:p>
        </p:txBody>
      </p:sp>
      <p:sp>
        <p:nvSpPr>
          <p:cNvPr id="466" name="Google Shape;466;p39"/>
          <p:cNvSpPr txBox="1">
            <a:spLocks noGrp="1"/>
          </p:cNvSpPr>
          <p:nvPr>
            <p:ph type="body" idx="1"/>
          </p:nvPr>
        </p:nvSpPr>
        <p:spPr>
          <a:xfrm>
            <a:off x="234450" y="2004325"/>
            <a:ext cx="2046300" cy="2552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chemeClr val="dk1"/>
              </a:buClr>
              <a:buSzPts val="1100"/>
              <a:buFont typeface="Arial"/>
              <a:buNone/>
            </a:pPr>
            <a:r>
              <a:rPr lang="en">
                <a:solidFill>
                  <a:schemeClr val="dk2"/>
                </a:solidFill>
              </a:rPr>
              <a:t>Show and explain your web, app or software projects using these gadget templates.</a:t>
            </a:r>
            <a:endParaRPr>
              <a:solidFill>
                <a:schemeClr val="dk2"/>
              </a:solidFill>
            </a:endParaRPr>
          </a:p>
          <a:p>
            <a:pPr marL="0" lvl="0" indent="0" algn="l" rtl="0">
              <a:spcBef>
                <a:spcPts val="60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70"/>
        <p:cNvGrpSpPr/>
        <p:nvPr/>
      </p:nvGrpSpPr>
      <p:grpSpPr>
        <a:xfrm>
          <a:off x="0" y="0"/>
          <a:ext cx="0" cy="0"/>
          <a:chOff x="0" y="0"/>
          <a:chExt cx="0" cy="0"/>
        </a:xfrm>
      </p:grpSpPr>
      <p:sp>
        <p:nvSpPr>
          <p:cNvPr id="471" name="Google Shape;471;p40"/>
          <p:cNvSpPr txBox="1">
            <a:spLocks noGrp="1"/>
          </p:cNvSpPr>
          <p:nvPr>
            <p:ph type="title"/>
          </p:nvPr>
        </p:nvSpPr>
        <p:spPr>
          <a:xfrm>
            <a:off x="511425" y="1549400"/>
            <a:ext cx="3517200" cy="97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Thank you very much for your time</a:t>
            </a:r>
            <a:endParaRPr/>
          </a:p>
        </p:txBody>
      </p:sp>
      <p:sp>
        <p:nvSpPr>
          <p:cNvPr id="472" name="Google Shape;472;p4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42</a:t>
            </a:fld>
            <a:endParaRPr/>
          </a:p>
        </p:txBody>
      </p:sp>
      <p:sp>
        <p:nvSpPr>
          <p:cNvPr id="473" name="Google Shape;473;p40"/>
          <p:cNvSpPr txBox="1">
            <a:spLocks noGrp="1"/>
          </p:cNvSpPr>
          <p:nvPr>
            <p:ph type="body" idx="1"/>
          </p:nvPr>
        </p:nvSpPr>
        <p:spPr>
          <a:xfrm>
            <a:off x="511425" y="2572500"/>
            <a:ext cx="3517200" cy="17865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If you have any questions about this document please don’t hesitate to contact us at:</a:t>
            </a:r>
            <a:endParaRPr/>
          </a:p>
          <a:p>
            <a:pPr marL="457200" lvl="0" indent="-304800" algn="l" rtl="0">
              <a:spcBef>
                <a:spcPts val="600"/>
              </a:spcBef>
              <a:spcAft>
                <a:spcPts val="0"/>
              </a:spcAft>
              <a:buSzPts val="1200"/>
              <a:buChar char="▪"/>
            </a:pPr>
            <a:r>
              <a:rPr lang="en"/>
              <a:t>www.ourwebsite.com</a:t>
            </a:r>
            <a:endParaRPr/>
          </a:p>
          <a:p>
            <a:pPr marL="457200" lvl="0" indent="-304800" algn="l" rtl="0">
              <a:spcBef>
                <a:spcPts val="1000"/>
              </a:spcBef>
              <a:spcAft>
                <a:spcPts val="0"/>
              </a:spcAft>
              <a:buSzPts val="1200"/>
              <a:buChar char="▪"/>
            </a:pPr>
            <a:r>
              <a:rPr lang="en"/>
              <a:t>hello@mail.me</a:t>
            </a:r>
            <a:endParaRPr/>
          </a:p>
          <a:p>
            <a:pPr marL="457200" lvl="0" indent="-304800" algn="l" rtl="0">
              <a:spcBef>
                <a:spcPts val="1000"/>
              </a:spcBef>
              <a:spcAft>
                <a:spcPts val="1000"/>
              </a:spcAft>
              <a:buSzPts val="1200"/>
              <a:buChar char="▪"/>
            </a:pPr>
            <a:r>
              <a:rPr lang="en"/>
              <a:t>@companyname</a:t>
            </a:r>
            <a:endParaRPr/>
          </a:p>
        </p:txBody>
      </p:sp>
      <p:grpSp>
        <p:nvGrpSpPr>
          <p:cNvPr id="474" name="Google Shape;474;p40"/>
          <p:cNvGrpSpPr/>
          <p:nvPr/>
        </p:nvGrpSpPr>
        <p:grpSpPr>
          <a:xfrm>
            <a:off x="628402" y="1039422"/>
            <a:ext cx="542234" cy="510157"/>
            <a:chOff x="5972700" y="2330200"/>
            <a:chExt cx="411625" cy="387275"/>
          </a:xfrm>
        </p:grpSpPr>
        <p:sp>
          <p:nvSpPr>
            <p:cNvPr id="475" name="Google Shape;475;p4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9050" cap="rnd" cmpd="sng">
              <a:solidFill>
                <a:srgbClr val="F6703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480"/>
        <p:cNvGrpSpPr/>
        <p:nvPr/>
      </p:nvGrpSpPr>
      <p:grpSpPr>
        <a:xfrm>
          <a:off x="0" y="0"/>
          <a:ext cx="0" cy="0"/>
          <a:chOff x="0" y="0"/>
          <a:chExt cx="0" cy="0"/>
        </a:xfrm>
      </p:grpSpPr>
      <p:sp>
        <p:nvSpPr>
          <p:cNvPr id="481" name="Google Shape;481;p41"/>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Credits</a:t>
            </a:r>
            <a:endParaRPr/>
          </a:p>
        </p:txBody>
      </p:sp>
      <p:sp>
        <p:nvSpPr>
          <p:cNvPr id="482" name="Google Shape;482;p41"/>
          <p:cNvSpPr txBox="1">
            <a:spLocks noGrp="1"/>
          </p:cNvSpPr>
          <p:nvPr>
            <p:ph type="body" idx="1"/>
          </p:nvPr>
        </p:nvSpPr>
        <p:spPr>
          <a:xfrm>
            <a:off x="3090625" y="575500"/>
            <a:ext cx="5596200" cy="1207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400"/>
              <a:t>Special thanks to all the people who made and released these awesome resources for free.</a:t>
            </a:r>
            <a:endParaRPr sz="2400"/>
          </a:p>
        </p:txBody>
      </p:sp>
      <p:sp>
        <p:nvSpPr>
          <p:cNvPr id="483" name="Google Shape;483;p41"/>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43</a:t>
            </a:fld>
            <a:endParaRPr/>
          </a:p>
        </p:txBody>
      </p:sp>
      <p:sp>
        <p:nvSpPr>
          <p:cNvPr id="484" name="Google Shape;484;p41"/>
          <p:cNvSpPr txBox="1">
            <a:spLocks noGrp="1"/>
          </p:cNvSpPr>
          <p:nvPr>
            <p:ph type="body" idx="2"/>
          </p:nvPr>
        </p:nvSpPr>
        <p:spPr>
          <a:xfrm>
            <a:off x="3090625" y="2197325"/>
            <a:ext cx="5596200" cy="2359200"/>
          </a:xfrm>
          <a:prstGeom prst="rect">
            <a:avLst/>
          </a:prstGeom>
        </p:spPr>
        <p:txBody>
          <a:bodyPr spcFirstLastPara="1" wrap="square" lIns="91425" tIns="91425" rIns="91425" bIns="91425" anchor="t" anchorCtr="0">
            <a:noAutofit/>
          </a:bodyPr>
          <a:lstStyle/>
          <a:p>
            <a:pPr marL="457200" lvl="0" indent="-317500" algn="l" rtl="0">
              <a:spcBef>
                <a:spcPts val="600"/>
              </a:spcBef>
              <a:spcAft>
                <a:spcPts val="0"/>
              </a:spcAft>
              <a:buSzPts val="1400"/>
              <a:buChar char="▪"/>
            </a:pPr>
            <a:r>
              <a:rPr lang="en"/>
              <a:t>Presentation template by </a:t>
            </a:r>
            <a:r>
              <a:rPr lang="en" u="sng">
                <a:solidFill>
                  <a:srgbClr val="F67031"/>
                </a:solidFill>
                <a:hlinkClick r:id="rId3"/>
              </a:rPr>
              <a:t>SlidesCarnival</a:t>
            </a:r>
            <a:endParaRPr>
              <a:solidFill>
                <a:srgbClr val="F67031"/>
              </a:solidFill>
            </a:endParaRPr>
          </a:p>
          <a:p>
            <a:pPr marL="457200" lvl="0" indent="-317500" algn="l" rtl="0">
              <a:spcBef>
                <a:spcPts val="1000"/>
              </a:spcBef>
              <a:spcAft>
                <a:spcPts val="0"/>
              </a:spcAft>
              <a:buSzPts val="1400"/>
              <a:buChar char="▪"/>
            </a:pPr>
            <a:r>
              <a:rPr lang="en"/>
              <a:t>Photographs by </a:t>
            </a:r>
            <a:r>
              <a:rPr lang="en" u="sng">
                <a:solidFill>
                  <a:srgbClr val="F67031"/>
                </a:solidFill>
                <a:hlinkClick r:id="rId4"/>
              </a:rPr>
              <a:t>Unsplash</a:t>
            </a:r>
            <a:endParaRPr>
              <a:solidFill>
                <a:srgbClr val="F67031"/>
              </a:solidFill>
            </a:endParaRPr>
          </a:p>
          <a:p>
            <a:pPr marL="457200" lvl="0" indent="-317500" algn="l" rtl="0">
              <a:spcBef>
                <a:spcPts val="1000"/>
              </a:spcBef>
              <a:spcAft>
                <a:spcPts val="1000"/>
              </a:spcAft>
              <a:buSzPts val="1400"/>
              <a:buChar char="▪"/>
            </a:pPr>
            <a:r>
              <a:rPr lang="en"/>
              <a:t>Learn more about slidedocs at </a:t>
            </a:r>
            <a:r>
              <a:rPr lang="en" u="sng">
                <a:solidFill>
                  <a:srgbClr val="F67031"/>
                </a:solidFill>
                <a:hlinkClick r:id="rId5"/>
              </a:rPr>
              <a:t>duarte.com/slidedocs</a:t>
            </a:r>
            <a:endParaRPr>
              <a:solidFill>
                <a:srgbClr val="F6703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488"/>
        <p:cNvGrpSpPr/>
        <p:nvPr/>
      </p:nvGrpSpPr>
      <p:grpSpPr>
        <a:xfrm>
          <a:off x="0" y="0"/>
          <a:ext cx="0" cy="0"/>
          <a:chOff x="0" y="0"/>
          <a:chExt cx="0" cy="0"/>
        </a:xfrm>
      </p:grpSpPr>
      <p:sp>
        <p:nvSpPr>
          <p:cNvPr id="489" name="Google Shape;489;p42"/>
          <p:cNvSpPr txBox="1">
            <a:spLocks noGrp="1"/>
          </p:cNvSpPr>
          <p:nvPr>
            <p:ph type="title"/>
          </p:nvPr>
        </p:nvSpPr>
        <p:spPr>
          <a:xfrm>
            <a:off x="234450" y="575500"/>
            <a:ext cx="2046300" cy="398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Presentation design</a:t>
            </a:r>
            <a:endParaRPr/>
          </a:p>
        </p:txBody>
      </p:sp>
      <p:sp>
        <p:nvSpPr>
          <p:cNvPr id="490" name="Google Shape;490;p42"/>
          <p:cNvSpPr txBox="1">
            <a:spLocks noGrp="1"/>
          </p:cNvSpPr>
          <p:nvPr>
            <p:ph type="body" idx="1"/>
          </p:nvPr>
        </p:nvSpPr>
        <p:spPr>
          <a:xfrm>
            <a:off x="3090625" y="575500"/>
            <a:ext cx="5596200" cy="3981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This presentation uses the following typographies and colors:</a:t>
            </a:r>
            <a:endParaRPr/>
          </a:p>
          <a:p>
            <a:pPr marL="457200" lvl="0" indent="-317500" algn="l" rtl="0">
              <a:lnSpc>
                <a:spcPct val="115000"/>
              </a:lnSpc>
              <a:spcBef>
                <a:spcPts val="600"/>
              </a:spcBef>
              <a:spcAft>
                <a:spcPts val="0"/>
              </a:spcAft>
              <a:buClr>
                <a:srgbClr val="CCCCCC"/>
              </a:buClr>
              <a:buSzPts val="1400"/>
              <a:buChar char="▪"/>
            </a:pPr>
            <a:r>
              <a:rPr lang="en"/>
              <a:t>Titles: Nunito sans</a:t>
            </a:r>
            <a:endParaRPr/>
          </a:p>
          <a:p>
            <a:pPr marL="457200" lvl="0" indent="-317500" algn="l" rtl="0">
              <a:lnSpc>
                <a:spcPct val="115000"/>
              </a:lnSpc>
              <a:spcBef>
                <a:spcPts val="0"/>
              </a:spcBef>
              <a:spcAft>
                <a:spcPts val="0"/>
              </a:spcAft>
              <a:buClr>
                <a:srgbClr val="CCCCCC"/>
              </a:buClr>
              <a:buSzPts val="1400"/>
              <a:buChar char="▪"/>
            </a:pPr>
            <a:r>
              <a:rPr lang="en"/>
              <a:t>Body copy: </a:t>
            </a:r>
            <a:r>
              <a:rPr lang="en">
                <a:solidFill>
                  <a:schemeClr val="dk2"/>
                </a:solidFill>
              </a:rPr>
              <a:t>Nunito sans</a:t>
            </a:r>
            <a:endParaRPr>
              <a:solidFill>
                <a:schemeClr val="dk2"/>
              </a:solidFill>
            </a:endParaRPr>
          </a:p>
          <a:p>
            <a:pPr marL="457200" lvl="0" indent="-317500" algn="l" rtl="0">
              <a:lnSpc>
                <a:spcPct val="115000"/>
              </a:lnSpc>
              <a:spcBef>
                <a:spcPts val="0"/>
              </a:spcBef>
              <a:spcAft>
                <a:spcPts val="0"/>
              </a:spcAft>
              <a:buClr>
                <a:srgbClr val="CCCCCC"/>
              </a:buClr>
              <a:buSzPts val="1400"/>
              <a:buChar char="▪"/>
            </a:pPr>
            <a:r>
              <a:rPr lang="en">
                <a:solidFill>
                  <a:schemeClr val="dk2"/>
                </a:solidFill>
              </a:rPr>
              <a:t>Italic copy: Georgia (system font)</a:t>
            </a:r>
            <a:endParaRPr>
              <a:solidFill>
                <a:schemeClr val="dk2"/>
              </a:solidFill>
            </a:endParaRPr>
          </a:p>
          <a:p>
            <a:pPr marL="0" lvl="0" indent="0" algn="l" rtl="0">
              <a:lnSpc>
                <a:spcPct val="115000"/>
              </a:lnSpc>
              <a:spcBef>
                <a:spcPts val="600"/>
              </a:spcBef>
              <a:spcAft>
                <a:spcPts val="0"/>
              </a:spcAft>
              <a:buNone/>
            </a:pPr>
            <a:r>
              <a:rPr lang="en"/>
              <a:t>You can download the font on this page:</a:t>
            </a:r>
            <a:endParaRPr/>
          </a:p>
          <a:p>
            <a:pPr marL="0" lvl="0" indent="0" algn="l" rtl="0">
              <a:lnSpc>
                <a:spcPct val="115000"/>
              </a:lnSpc>
              <a:spcBef>
                <a:spcPts val="600"/>
              </a:spcBef>
              <a:spcAft>
                <a:spcPts val="0"/>
              </a:spcAft>
              <a:buNone/>
            </a:pPr>
            <a:r>
              <a:rPr lang="en" u="sng">
                <a:solidFill>
                  <a:srgbClr val="F67031"/>
                </a:solidFill>
                <a:hlinkClick r:id="rId3"/>
              </a:rPr>
              <a:t>https://fontlibrary.org/en/font/nunito-sans</a:t>
            </a:r>
            <a:endParaRPr>
              <a:solidFill>
                <a:srgbClr val="F67031"/>
              </a:solidFill>
            </a:endParaRPr>
          </a:p>
          <a:p>
            <a:pPr marL="0" lvl="0" indent="0" algn="l" rtl="0">
              <a:lnSpc>
                <a:spcPct val="115000"/>
              </a:lnSpc>
              <a:spcBef>
                <a:spcPts val="600"/>
              </a:spcBef>
              <a:spcAft>
                <a:spcPts val="0"/>
              </a:spcAft>
              <a:buNone/>
            </a:pPr>
            <a:endParaRPr/>
          </a:p>
          <a:p>
            <a:pPr marL="457200" lvl="0" indent="-317500" algn="l" rtl="0">
              <a:lnSpc>
                <a:spcPct val="115000"/>
              </a:lnSpc>
              <a:spcBef>
                <a:spcPts val="600"/>
              </a:spcBef>
              <a:spcAft>
                <a:spcPts val="0"/>
              </a:spcAft>
              <a:buSzPts val="1400"/>
              <a:buChar char="▪"/>
            </a:pPr>
            <a:r>
              <a:rPr lang="en"/>
              <a:t>Orange </a:t>
            </a:r>
            <a:r>
              <a:rPr lang="en" b="1">
                <a:solidFill>
                  <a:srgbClr val="F67031"/>
                </a:solidFill>
              </a:rPr>
              <a:t>#f67031</a:t>
            </a:r>
            <a:endParaRPr b="1">
              <a:solidFill>
                <a:srgbClr val="F67031"/>
              </a:solidFill>
            </a:endParaRPr>
          </a:p>
          <a:p>
            <a:pPr marL="457200" lvl="0" indent="-317500" algn="l" rtl="0">
              <a:spcBef>
                <a:spcPts val="0"/>
              </a:spcBef>
              <a:spcAft>
                <a:spcPts val="0"/>
              </a:spcAft>
              <a:buClr>
                <a:schemeClr val="lt2"/>
              </a:buClr>
              <a:buSzPts val="1400"/>
              <a:buChar char="▪"/>
            </a:pPr>
            <a:r>
              <a:rPr lang="en">
                <a:solidFill>
                  <a:schemeClr val="dk2"/>
                </a:solidFill>
              </a:rPr>
              <a:t>Yellow </a:t>
            </a:r>
            <a:r>
              <a:rPr lang="en" b="1">
                <a:solidFill>
                  <a:srgbClr val="FFA400"/>
                </a:solidFill>
              </a:rPr>
              <a:t>#ffa400</a:t>
            </a:r>
            <a:endParaRPr b="1">
              <a:solidFill>
                <a:srgbClr val="FFA400"/>
              </a:solidFill>
            </a:endParaRPr>
          </a:p>
          <a:p>
            <a:pPr marL="457200" lvl="0" indent="-317500" algn="l" rtl="0">
              <a:spcBef>
                <a:spcPts val="0"/>
              </a:spcBef>
              <a:spcAft>
                <a:spcPts val="0"/>
              </a:spcAft>
              <a:buClr>
                <a:schemeClr val="lt2"/>
              </a:buClr>
              <a:buSzPts val="1400"/>
              <a:buChar char="▪"/>
            </a:pPr>
            <a:r>
              <a:rPr lang="en">
                <a:solidFill>
                  <a:schemeClr val="dk2"/>
                </a:solidFill>
              </a:rPr>
              <a:t>Fucsia </a:t>
            </a:r>
            <a:r>
              <a:rPr lang="en" b="1">
                <a:solidFill>
                  <a:srgbClr val="ED0036"/>
                </a:solidFill>
              </a:rPr>
              <a:t>#ed0036</a:t>
            </a:r>
            <a:endParaRPr>
              <a:solidFill>
                <a:srgbClr val="ED0036"/>
              </a:solidFill>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r>
              <a:rPr lang="en" i="1"/>
              <a:t>You don’t need to keep this slide in your presentation. It’s only here to serve you as a design guide if you need to create new slides or download the fonts to edit the presentation in PowerPoint®</a:t>
            </a:r>
            <a:endParaRPr i="1"/>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a:p>
            <a:pPr marL="0" lvl="0" indent="0" algn="l" rtl="0">
              <a:lnSpc>
                <a:spcPct val="115000"/>
              </a:lnSpc>
              <a:spcBef>
                <a:spcPts val="600"/>
              </a:spcBef>
              <a:spcAft>
                <a:spcPts val="0"/>
              </a:spcAft>
              <a:buNone/>
            </a:pPr>
            <a:endParaRPr/>
          </a:p>
        </p:txBody>
      </p:sp>
      <p:sp>
        <p:nvSpPr>
          <p:cNvPr id="491" name="Google Shape;491;p42"/>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44</a:t>
            </a:fld>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43"/>
          <p:cNvSpPr txBox="1"/>
          <p:nvPr/>
        </p:nvSpPr>
        <p:spPr>
          <a:xfrm>
            <a:off x="6248575" y="312075"/>
            <a:ext cx="2592000" cy="1525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900" b="1">
                <a:solidFill>
                  <a:srgbClr val="FFFFFF"/>
                </a:solidFill>
                <a:latin typeface="Nunito Sans"/>
                <a:ea typeface="Nunito Sans"/>
                <a:cs typeface="Nunito Sans"/>
                <a:sym typeface="Nunito Sans"/>
              </a:rPr>
              <a:t>SlidesCarnival icons are editable shapes</a:t>
            </a:r>
            <a:r>
              <a:rPr lang="en" sz="900">
                <a:solidFill>
                  <a:srgbClr val="FFFFFF"/>
                </a:solidFill>
                <a:latin typeface="Nunito Sans"/>
                <a:ea typeface="Nunito Sans"/>
                <a:cs typeface="Nunito Sans"/>
                <a:sym typeface="Nunito Sans"/>
              </a:rPr>
              <a:t>.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sz="900">
                <a:solidFill>
                  <a:srgbClr val="FFFFFF"/>
                </a:solidFill>
                <a:latin typeface="Nunito Sans"/>
                <a:ea typeface="Nunito Sans"/>
                <a:cs typeface="Nunito Sans"/>
                <a:sym typeface="Nunito Sans"/>
              </a:rPr>
              <a:t>This means that you can:</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Resize them without losing quality.</a:t>
            </a:r>
            <a:endParaRPr sz="900">
              <a:solidFill>
                <a:srgbClr val="FFFFFF"/>
              </a:solidFill>
              <a:latin typeface="Nunito Sans"/>
              <a:ea typeface="Nunito Sans"/>
              <a:cs typeface="Nunito Sans"/>
              <a:sym typeface="Nunito Sans"/>
            </a:endParaRPr>
          </a:p>
          <a:p>
            <a:pPr marL="457200" lvl="0" indent="-285750" algn="l" rtl="0">
              <a:spcBef>
                <a:spcPts val="0"/>
              </a:spcBef>
              <a:spcAft>
                <a:spcPts val="0"/>
              </a:spcAft>
              <a:buClr>
                <a:srgbClr val="FFFFFF"/>
              </a:buClr>
              <a:buSzPts val="900"/>
              <a:buFont typeface="Nunito Sans"/>
              <a:buChar char="●"/>
            </a:pPr>
            <a:r>
              <a:rPr lang="en" sz="900">
                <a:solidFill>
                  <a:srgbClr val="FFFFFF"/>
                </a:solidFill>
                <a:latin typeface="Nunito Sans"/>
                <a:ea typeface="Nunito Sans"/>
                <a:cs typeface="Nunito Sans"/>
                <a:sym typeface="Nunito Sans"/>
              </a:rPr>
              <a:t>Change line color, width and style.</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Isn’t that nice? :)</a:t>
            </a: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sz="900">
                <a:solidFill>
                  <a:srgbClr val="FFFFFF"/>
                </a:solidFill>
                <a:latin typeface="Nunito Sans"/>
                <a:ea typeface="Nunito Sans"/>
                <a:cs typeface="Nunito Sans"/>
                <a:sym typeface="Nunito Sans"/>
              </a:rPr>
              <a:t>Examples:</a:t>
            </a:r>
            <a:endParaRPr sz="900">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sz="900">
              <a:solidFill>
                <a:srgbClr val="FFFFFF"/>
              </a:solidFill>
              <a:latin typeface="Nunito Sans"/>
              <a:ea typeface="Nunito Sans"/>
              <a:cs typeface="Nunito Sans"/>
              <a:sym typeface="Nunito Sans"/>
            </a:endParaRPr>
          </a:p>
          <a:p>
            <a:pPr marL="0" lvl="0" indent="0" algn="l" rtl="0">
              <a:spcBef>
                <a:spcPts val="0"/>
              </a:spcBef>
              <a:spcAft>
                <a:spcPts val="0"/>
              </a:spcAft>
              <a:buNone/>
            </a:pPr>
            <a:endParaRPr sz="900">
              <a:solidFill>
                <a:srgbClr val="FFFFFF"/>
              </a:solidFill>
              <a:latin typeface="Nunito Sans"/>
              <a:ea typeface="Nunito Sans"/>
              <a:cs typeface="Nunito Sans"/>
              <a:sym typeface="Nunito Sans"/>
            </a:endParaRPr>
          </a:p>
        </p:txBody>
      </p:sp>
      <p:grpSp>
        <p:nvGrpSpPr>
          <p:cNvPr id="497" name="Google Shape;497;p43"/>
          <p:cNvGrpSpPr/>
          <p:nvPr/>
        </p:nvGrpSpPr>
        <p:grpSpPr>
          <a:xfrm>
            <a:off x="348747" y="333019"/>
            <a:ext cx="342903" cy="447293"/>
            <a:chOff x="590250" y="244200"/>
            <a:chExt cx="407975" cy="532175"/>
          </a:xfrm>
        </p:grpSpPr>
        <p:sp>
          <p:nvSpPr>
            <p:cNvPr id="498" name="Google Shape;498;p43"/>
            <p:cNvSpPr/>
            <p:nvPr/>
          </p:nvSpPr>
          <p:spPr>
            <a:xfrm>
              <a:off x="623125" y="313625"/>
              <a:ext cx="375100" cy="462750"/>
            </a:xfrm>
            <a:custGeom>
              <a:avLst/>
              <a:gdLst/>
              <a:ahLst/>
              <a:cxnLst/>
              <a:rect l="l" t="t" r="r" b="b"/>
              <a:pathLst>
                <a:path w="15004" h="18510" fill="none" extrusionOk="0">
                  <a:moveTo>
                    <a:pt x="1" y="17536"/>
                  </a:moveTo>
                  <a:lnTo>
                    <a:pt x="1" y="17536"/>
                  </a:lnTo>
                  <a:lnTo>
                    <a:pt x="1" y="17536"/>
                  </a:lnTo>
                  <a:lnTo>
                    <a:pt x="25" y="17682"/>
                  </a:lnTo>
                  <a:lnTo>
                    <a:pt x="49" y="17852"/>
                  </a:lnTo>
                  <a:lnTo>
                    <a:pt x="123" y="18023"/>
                  </a:lnTo>
                  <a:lnTo>
                    <a:pt x="220" y="18193"/>
                  </a:lnTo>
                  <a:lnTo>
                    <a:pt x="293" y="18291"/>
                  </a:lnTo>
                  <a:lnTo>
                    <a:pt x="390" y="18364"/>
                  </a:lnTo>
                  <a:lnTo>
                    <a:pt x="488" y="18412"/>
                  </a:lnTo>
                  <a:lnTo>
                    <a:pt x="610" y="18461"/>
                  </a:lnTo>
                  <a:lnTo>
                    <a:pt x="756" y="18510"/>
                  </a:lnTo>
                  <a:lnTo>
                    <a:pt x="926" y="18510"/>
                  </a:lnTo>
                  <a:lnTo>
                    <a:pt x="14468" y="18510"/>
                  </a:lnTo>
                  <a:lnTo>
                    <a:pt x="14468" y="18510"/>
                  </a:lnTo>
                  <a:lnTo>
                    <a:pt x="14541" y="18510"/>
                  </a:lnTo>
                  <a:lnTo>
                    <a:pt x="14614" y="18485"/>
                  </a:lnTo>
                  <a:lnTo>
                    <a:pt x="14736" y="18412"/>
                  </a:lnTo>
                  <a:lnTo>
                    <a:pt x="14833" y="18291"/>
                  </a:lnTo>
                  <a:lnTo>
                    <a:pt x="14906" y="18144"/>
                  </a:lnTo>
                  <a:lnTo>
                    <a:pt x="14955" y="17974"/>
                  </a:lnTo>
                  <a:lnTo>
                    <a:pt x="14979" y="17779"/>
                  </a:lnTo>
                  <a:lnTo>
                    <a:pt x="15003" y="17438"/>
                  </a:lnTo>
                  <a:lnTo>
                    <a:pt x="15003" y="487"/>
                  </a:lnTo>
                  <a:lnTo>
                    <a:pt x="15003" y="487"/>
                  </a:lnTo>
                  <a:lnTo>
                    <a:pt x="15003" y="341"/>
                  </a:lnTo>
                  <a:lnTo>
                    <a:pt x="14979" y="219"/>
                  </a:lnTo>
                  <a:lnTo>
                    <a:pt x="14955" y="146"/>
                  </a:lnTo>
                  <a:lnTo>
                    <a:pt x="14906" y="73"/>
                  </a:lnTo>
                  <a:lnTo>
                    <a:pt x="14833" y="49"/>
                  </a:lnTo>
                  <a:lnTo>
                    <a:pt x="14736" y="24"/>
                  </a:lnTo>
                  <a:lnTo>
                    <a:pt x="1446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3"/>
            <p:cNvSpPr/>
            <p:nvPr/>
          </p:nvSpPr>
          <p:spPr>
            <a:xfrm>
              <a:off x="590250" y="269775"/>
              <a:ext cx="377525" cy="462775"/>
            </a:xfrm>
            <a:custGeom>
              <a:avLst/>
              <a:gdLst/>
              <a:ahLst/>
              <a:cxnLst/>
              <a:rect l="l" t="t" r="r" b="b"/>
              <a:pathLst>
                <a:path w="15101" h="18511" fill="none" extrusionOk="0">
                  <a:moveTo>
                    <a:pt x="14321" y="0"/>
                  </a:moveTo>
                  <a:lnTo>
                    <a:pt x="780" y="0"/>
                  </a:lnTo>
                  <a:lnTo>
                    <a:pt x="780" y="0"/>
                  </a:lnTo>
                  <a:lnTo>
                    <a:pt x="634" y="25"/>
                  </a:lnTo>
                  <a:lnTo>
                    <a:pt x="488" y="74"/>
                  </a:lnTo>
                  <a:lnTo>
                    <a:pt x="342" y="122"/>
                  </a:lnTo>
                  <a:lnTo>
                    <a:pt x="220" y="220"/>
                  </a:lnTo>
                  <a:lnTo>
                    <a:pt x="122" y="341"/>
                  </a:lnTo>
                  <a:lnTo>
                    <a:pt x="74" y="488"/>
                  </a:lnTo>
                  <a:lnTo>
                    <a:pt x="25" y="634"/>
                  </a:lnTo>
                  <a:lnTo>
                    <a:pt x="1" y="780"/>
                  </a:lnTo>
                  <a:lnTo>
                    <a:pt x="1" y="17731"/>
                  </a:lnTo>
                  <a:lnTo>
                    <a:pt x="1" y="17731"/>
                  </a:lnTo>
                  <a:lnTo>
                    <a:pt x="25" y="17877"/>
                  </a:lnTo>
                  <a:lnTo>
                    <a:pt x="74" y="18023"/>
                  </a:lnTo>
                  <a:lnTo>
                    <a:pt x="122" y="18169"/>
                  </a:lnTo>
                  <a:lnTo>
                    <a:pt x="220" y="18291"/>
                  </a:lnTo>
                  <a:lnTo>
                    <a:pt x="342" y="18388"/>
                  </a:lnTo>
                  <a:lnTo>
                    <a:pt x="488" y="18437"/>
                  </a:lnTo>
                  <a:lnTo>
                    <a:pt x="634" y="18486"/>
                  </a:lnTo>
                  <a:lnTo>
                    <a:pt x="780" y="18510"/>
                  </a:lnTo>
                  <a:lnTo>
                    <a:pt x="14321" y="18510"/>
                  </a:lnTo>
                  <a:lnTo>
                    <a:pt x="14321" y="18510"/>
                  </a:lnTo>
                  <a:lnTo>
                    <a:pt x="14467" y="18486"/>
                  </a:lnTo>
                  <a:lnTo>
                    <a:pt x="14614" y="18437"/>
                  </a:lnTo>
                  <a:lnTo>
                    <a:pt x="14760" y="18388"/>
                  </a:lnTo>
                  <a:lnTo>
                    <a:pt x="14881" y="18291"/>
                  </a:lnTo>
                  <a:lnTo>
                    <a:pt x="14979" y="18169"/>
                  </a:lnTo>
                  <a:lnTo>
                    <a:pt x="15028" y="18023"/>
                  </a:lnTo>
                  <a:lnTo>
                    <a:pt x="15076" y="17877"/>
                  </a:lnTo>
                  <a:lnTo>
                    <a:pt x="15101" y="17731"/>
                  </a:lnTo>
                  <a:lnTo>
                    <a:pt x="15101" y="780"/>
                  </a:lnTo>
                  <a:lnTo>
                    <a:pt x="15101" y="780"/>
                  </a:lnTo>
                  <a:lnTo>
                    <a:pt x="15076" y="634"/>
                  </a:lnTo>
                  <a:lnTo>
                    <a:pt x="15028" y="488"/>
                  </a:lnTo>
                  <a:lnTo>
                    <a:pt x="14979" y="341"/>
                  </a:lnTo>
                  <a:lnTo>
                    <a:pt x="14881" y="220"/>
                  </a:lnTo>
                  <a:lnTo>
                    <a:pt x="14760" y="122"/>
                  </a:lnTo>
                  <a:lnTo>
                    <a:pt x="14614" y="74"/>
                  </a:lnTo>
                  <a:lnTo>
                    <a:pt x="14467" y="25"/>
                  </a:lnTo>
                  <a:lnTo>
                    <a:pt x="14321" y="0"/>
                  </a:lnTo>
                  <a:lnTo>
                    <a:pt x="1432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43"/>
            <p:cNvSpPr/>
            <p:nvPr/>
          </p:nvSpPr>
          <p:spPr>
            <a:xfrm>
              <a:off x="796650" y="274025"/>
              <a:ext cx="45100" cy="45100"/>
            </a:xfrm>
            <a:custGeom>
              <a:avLst/>
              <a:gdLst/>
              <a:ahLst/>
              <a:cxnLst/>
              <a:rect l="l" t="t" r="r" b="b"/>
              <a:pathLst>
                <a:path w="1804" h="1804" fill="none" extrusionOk="0">
                  <a:moveTo>
                    <a:pt x="902" y="1"/>
                  </a:moveTo>
                  <a:lnTo>
                    <a:pt x="902" y="1"/>
                  </a:lnTo>
                  <a:lnTo>
                    <a:pt x="1073" y="25"/>
                  </a:lnTo>
                  <a:lnTo>
                    <a:pt x="1243" y="74"/>
                  </a:lnTo>
                  <a:lnTo>
                    <a:pt x="1414"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4" y="1657"/>
                  </a:lnTo>
                  <a:lnTo>
                    <a:pt x="1243" y="1730"/>
                  </a:lnTo>
                  <a:lnTo>
                    <a:pt x="1073" y="1779"/>
                  </a:lnTo>
                  <a:lnTo>
                    <a:pt x="902" y="1803"/>
                  </a:lnTo>
                  <a:lnTo>
                    <a:pt x="902" y="1803"/>
                  </a:lnTo>
                  <a:lnTo>
                    <a:pt x="732" y="1779"/>
                  </a:lnTo>
                  <a:lnTo>
                    <a:pt x="561" y="1730"/>
                  </a:lnTo>
                  <a:lnTo>
                    <a:pt x="391"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1" y="147"/>
                  </a:lnTo>
                  <a:lnTo>
                    <a:pt x="561" y="74"/>
                  </a:lnTo>
                  <a:lnTo>
                    <a:pt x="732"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43"/>
            <p:cNvSpPr/>
            <p:nvPr/>
          </p:nvSpPr>
          <p:spPr>
            <a:xfrm>
              <a:off x="713850" y="274025"/>
              <a:ext cx="45075" cy="45100"/>
            </a:xfrm>
            <a:custGeom>
              <a:avLst/>
              <a:gdLst/>
              <a:ahLst/>
              <a:cxnLst/>
              <a:rect l="l" t="t" r="r" b="b"/>
              <a:pathLst>
                <a:path w="1803" h="1804" fill="none" extrusionOk="0">
                  <a:moveTo>
                    <a:pt x="902" y="1"/>
                  </a:moveTo>
                  <a:lnTo>
                    <a:pt x="902" y="1"/>
                  </a:lnTo>
                  <a:lnTo>
                    <a:pt x="1072" y="25"/>
                  </a:lnTo>
                  <a:lnTo>
                    <a:pt x="1243" y="74"/>
                  </a:lnTo>
                  <a:lnTo>
                    <a:pt x="1413" y="147"/>
                  </a:lnTo>
                  <a:lnTo>
                    <a:pt x="1535" y="269"/>
                  </a:lnTo>
                  <a:lnTo>
                    <a:pt x="1657" y="391"/>
                  </a:lnTo>
                  <a:lnTo>
                    <a:pt x="1730" y="561"/>
                  </a:lnTo>
                  <a:lnTo>
                    <a:pt x="1779" y="732"/>
                  </a:lnTo>
                  <a:lnTo>
                    <a:pt x="1803" y="902"/>
                  </a:lnTo>
                  <a:lnTo>
                    <a:pt x="1803" y="902"/>
                  </a:lnTo>
                  <a:lnTo>
                    <a:pt x="1779"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9" y="1535"/>
                  </a:lnTo>
                  <a:lnTo>
                    <a:pt x="147" y="1414"/>
                  </a:lnTo>
                  <a:lnTo>
                    <a:pt x="74" y="1243"/>
                  </a:lnTo>
                  <a:lnTo>
                    <a:pt x="25" y="1073"/>
                  </a:lnTo>
                  <a:lnTo>
                    <a:pt x="1" y="902"/>
                  </a:lnTo>
                  <a:lnTo>
                    <a:pt x="1" y="902"/>
                  </a:lnTo>
                  <a:lnTo>
                    <a:pt x="25" y="732"/>
                  </a:lnTo>
                  <a:lnTo>
                    <a:pt x="74" y="561"/>
                  </a:lnTo>
                  <a:lnTo>
                    <a:pt x="147" y="391"/>
                  </a:lnTo>
                  <a:lnTo>
                    <a:pt x="269" y="269"/>
                  </a:lnTo>
                  <a:lnTo>
                    <a:pt x="390" y="147"/>
                  </a:lnTo>
                  <a:lnTo>
                    <a:pt x="561" y="74"/>
                  </a:lnTo>
                  <a:lnTo>
                    <a:pt x="731" y="25"/>
                  </a:lnTo>
                  <a:lnTo>
                    <a:pt x="902" y="1"/>
                  </a:lnTo>
                  <a:lnTo>
                    <a:pt x="90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3"/>
            <p:cNvSpPr/>
            <p:nvPr/>
          </p:nvSpPr>
          <p:spPr>
            <a:xfrm>
              <a:off x="631050" y="274025"/>
              <a:ext cx="45075" cy="45100"/>
            </a:xfrm>
            <a:custGeom>
              <a:avLst/>
              <a:gdLst/>
              <a:ahLst/>
              <a:cxnLst/>
              <a:rect l="l" t="t" r="r" b="b"/>
              <a:pathLst>
                <a:path w="1803" h="1804" fill="none" extrusionOk="0">
                  <a:moveTo>
                    <a:pt x="0" y="902"/>
                  </a:moveTo>
                  <a:lnTo>
                    <a:pt x="0" y="902"/>
                  </a:lnTo>
                  <a:lnTo>
                    <a:pt x="25" y="732"/>
                  </a:lnTo>
                  <a:lnTo>
                    <a:pt x="73" y="561"/>
                  </a:lnTo>
                  <a:lnTo>
                    <a:pt x="147" y="391"/>
                  </a:lnTo>
                  <a:lnTo>
                    <a:pt x="268" y="269"/>
                  </a:lnTo>
                  <a:lnTo>
                    <a:pt x="390" y="147"/>
                  </a:lnTo>
                  <a:lnTo>
                    <a:pt x="561" y="74"/>
                  </a:lnTo>
                  <a:lnTo>
                    <a:pt x="731" y="25"/>
                  </a:lnTo>
                  <a:lnTo>
                    <a:pt x="902" y="1"/>
                  </a:lnTo>
                  <a:lnTo>
                    <a:pt x="902" y="1"/>
                  </a:lnTo>
                  <a:lnTo>
                    <a:pt x="1072" y="25"/>
                  </a:lnTo>
                  <a:lnTo>
                    <a:pt x="1243" y="74"/>
                  </a:lnTo>
                  <a:lnTo>
                    <a:pt x="1413" y="147"/>
                  </a:lnTo>
                  <a:lnTo>
                    <a:pt x="1535" y="269"/>
                  </a:lnTo>
                  <a:lnTo>
                    <a:pt x="1657" y="391"/>
                  </a:lnTo>
                  <a:lnTo>
                    <a:pt x="1730" y="561"/>
                  </a:lnTo>
                  <a:lnTo>
                    <a:pt x="1778" y="732"/>
                  </a:lnTo>
                  <a:lnTo>
                    <a:pt x="1803" y="902"/>
                  </a:lnTo>
                  <a:lnTo>
                    <a:pt x="1803" y="902"/>
                  </a:lnTo>
                  <a:lnTo>
                    <a:pt x="1778" y="1073"/>
                  </a:lnTo>
                  <a:lnTo>
                    <a:pt x="1730" y="1243"/>
                  </a:lnTo>
                  <a:lnTo>
                    <a:pt x="1657" y="1414"/>
                  </a:lnTo>
                  <a:lnTo>
                    <a:pt x="1535" y="1535"/>
                  </a:lnTo>
                  <a:lnTo>
                    <a:pt x="1413" y="1657"/>
                  </a:lnTo>
                  <a:lnTo>
                    <a:pt x="1243" y="1730"/>
                  </a:lnTo>
                  <a:lnTo>
                    <a:pt x="1072" y="1779"/>
                  </a:lnTo>
                  <a:lnTo>
                    <a:pt x="902" y="1803"/>
                  </a:lnTo>
                  <a:lnTo>
                    <a:pt x="902" y="1803"/>
                  </a:lnTo>
                  <a:lnTo>
                    <a:pt x="731" y="1779"/>
                  </a:lnTo>
                  <a:lnTo>
                    <a:pt x="561" y="1730"/>
                  </a:lnTo>
                  <a:lnTo>
                    <a:pt x="390" y="1657"/>
                  </a:lnTo>
                  <a:lnTo>
                    <a:pt x="268" y="1535"/>
                  </a:lnTo>
                  <a:lnTo>
                    <a:pt x="147" y="1414"/>
                  </a:lnTo>
                  <a:lnTo>
                    <a:pt x="73" y="1243"/>
                  </a:lnTo>
                  <a:lnTo>
                    <a:pt x="25" y="1073"/>
                  </a:lnTo>
                  <a:lnTo>
                    <a:pt x="0" y="902"/>
                  </a:lnTo>
                  <a:lnTo>
                    <a:pt x="0" y="9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43"/>
            <p:cNvSpPr/>
            <p:nvPr/>
          </p:nvSpPr>
          <p:spPr>
            <a:xfrm>
              <a:off x="649925" y="5900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43"/>
            <p:cNvSpPr/>
            <p:nvPr/>
          </p:nvSpPr>
          <p:spPr>
            <a:xfrm>
              <a:off x="649925" y="5346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43"/>
            <p:cNvSpPr/>
            <p:nvPr/>
          </p:nvSpPr>
          <p:spPr>
            <a:xfrm>
              <a:off x="649925" y="4798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3"/>
            <p:cNvSpPr/>
            <p:nvPr/>
          </p:nvSpPr>
          <p:spPr>
            <a:xfrm>
              <a:off x="649925" y="4244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43"/>
            <p:cNvSpPr/>
            <p:nvPr/>
          </p:nvSpPr>
          <p:spPr>
            <a:xfrm>
              <a:off x="879475" y="274025"/>
              <a:ext cx="45075" cy="45100"/>
            </a:xfrm>
            <a:custGeom>
              <a:avLst/>
              <a:gdLst/>
              <a:ahLst/>
              <a:cxnLst/>
              <a:rect l="l" t="t" r="r" b="b"/>
              <a:pathLst>
                <a:path w="1803" h="1804" fill="none" extrusionOk="0">
                  <a:moveTo>
                    <a:pt x="901" y="1803"/>
                  </a:moveTo>
                  <a:lnTo>
                    <a:pt x="901" y="1803"/>
                  </a:lnTo>
                  <a:lnTo>
                    <a:pt x="731" y="1779"/>
                  </a:lnTo>
                  <a:lnTo>
                    <a:pt x="560" y="1730"/>
                  </a:lnTo>
                  <a:lnTo>
                    <a:pt x="390" y="1657"/>
                  </a:lnTo>
                  <a:lnTo>
                    <a:pt x="268" y="1535"/>
                  </a:lnTo>
                  <a:lnTo>
                    <a:pt x="146" y="1414"/>
                  </a:lnTo>
                  <a:lnTo>
                    <a:pt x="73" y="1243"/>
                  </a:lnTo>
                  <a:lnTo>
                    <a:pt x="25" y="1073"/>
                  </a:lnTo>
                  <a:lnTo>
                    <a:pt x="0" y="902"/>
                  </a:lnTo>
                  <a:lnTo>
                    <a:pt x="0" y="902"/>
                  </a:lnTo>
                  <a:lnTo>
                    <a:pt x="25" y="732"/>
                  </a:lnTo>
                  <a:lnTo>
                    <a:pt x="73" y="561"/>
                  </a:lnTo>
                  <a:lnTo>
                    <a:pt x="146" y="391"/>
                  </a:lnTo>
                  <a:lnTo>
                    <a:pt x="268" y="269"/>
                  </a:lnTo>
                  <a:lnTo>
                    <a:pt x="390" y="147"/>
                  </a:lnTo>
                  <a:lnTo>
                    <a:pt x="560" y="74"/>
                  </a:lnTo>
                  <a:lnTo>
                    <a:pt x="731" y="25"/>
                  </a:lnTo>
                  <a:lnTo>
                    <a:pt x="901" y="1"/>
                  </a:lnTo>
                  <a:lnTo>
                    <a:pt x="901" y="1"/>
                  </a:lnTo>
                  <a:lnTo>
                    <a:pt x="1072" y="25"/>
                  </a:lnTo>
                  <a:lnTo>
                    <a:pt x="1242" y="74"/>
                  </a:lnTo>
                  <a:lnTo>
                    <a:pt x="1413" y="147"/>
                  </a:lnTo>
                  <a:lnTo>
                    <a:pt x="1535" y="269"/>
                  </a:lnTo>
                  <a:lnTo>
                    <a:pt x="1656" y="391"/>
                  </a:lnTo>
                  <a:lnTo>
                    <a:pt x="1729" y="561"/>
                  </a:lnTo>
                  <a:lnTo>
                    <a:pt x="1778" y="732"/>
                  </a:lnTo>
                  <a:lnTo>
                    <a:pt x="1802" y="902"/>
                  </a:lnTo>
                  <a:lnTo>
                    <a:pt x="1802" y="902"/>
                  </a:lnTo>
                  <a:lnTo>
                    <a:pt x="1778" y="1073"/>
                  </a:lnTo>
                  <a:lnTo>
                    <a:pt x="1729" y="1243"/>
                  </a:lnTo>
                  <a:lnTo>
                    <a:pt x="1656" y="1414"/>
                  </a:lnTo>
                  <a:lnTo>
                    <a:pt x="1535" y="1535"/>
                  </a:lnTo>
                  <a:lnTo>
                    <a:pt x="1413" y="1657"/>
                  </a:lnTo>
                  <a:lnTo>
                    <a:pt x="1242" y="1730"/>
                  </a:lnTo>
                  <a:lnTo>
                    <a:pt x="1072" y="1779"/>
                  </a:lnTo>
                  <a:lnTo>
                    <a:pt x="901" y="1803"/>
                  </a:lnTo>
                  <a:lnTo>
                    <a:pt x="901"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43"/>
            <p:cNvSpPr/>
            <p:nvPr/>
          </p:nvSpPr>
          <p:spPr>
            <a:xfrm>
              <a:off x="654800"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3"/>
            <p:cNvSpPr/>
            <p:nvPr/>
          </p:nvSpPr>
          <p:spPr>
            <a:xfrm>
              <a:off x="7376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43"/>
            <p:cNvSpPr/>
            <p:nvPr/>
          </p:nvSpPr>
          <p:spPr>
            <a:xfrm>
              <a:off x="820400" y="244200"/>
              <a:ext cx="25" cy="51175"/>
            </a:xfrm>
            <a:custGeom>
              <a:avLst/>
              <a:gdLst/>
              <a:ahLst/>
              <a:cxnLst/>
              <a:rect l="l" t="t" r="r" b="b"/>
              <a:pathLst>
                <a:path w="1" h="2047" fill="none" extrusionOk="0">
                  <a:moveTo>
                    <a:pt x="1" y="1"/>
                  </a:moveTo>
                  <a:lnTo>
                    <a:pt x="1"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3"/>
            <p:cNvSpPr/>
            <p:nvPr/>
          </p:nvSpPr>
          <p:spPr>
            <a:xfrm>
              <a:off x="903225" y="244200"/>
              <a:ext cx="25" cy="51175"/>
            </a:xfrm>
            <a:custGeom>
              <a:avLst/>
              <a:gdLst/>
              <a:ahLst/>
              <a:cxnLst/>
              <a:rect l="l" t="t" r="r" b="b"/>
              <a:pathLst>
                <a:path w="1" h="2047" fill="none" extrusionOk="0">
                  <a:moveTo>
                    <a:pt x="0" y="1"/>
                  </a:moveTo>
                  <a:lnTo>
                    <a:pt x="0" y="204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 name="Google Shape;512;p43"/>
          <p:cNvGrpSpPr/>
          <p:nvPr/>
        </p:nvGrpSpPr>
        <p:grpSpPr>
          <a:xfrm>
            <a:off x="901439" y="399041"/>
            <a:ext cx="372594" cy="310144"/>
            <a:chOff x="1247825" y="322750"/>
            <a:chExt cx="443300" cy="369000"/>
          </a:xfrm>
        </p:grpSpPr>
        <p:sp>
          <p:nvSpPr>
            <p:cNvPr id="513" name="Google Shape;513;p43"/>
            <p:cNvSpPr/>
            <p:nvPr/>
          </p:nvSpPr>
          <p:spPr>
            <a:xfrm>
              <a:off x="1247825" y="322750"/>
              <a:ext cx="443300" cy="369000"/>
            </a:xfrm>
            <a:custGeom>
              <a:avLst/>
              <a:gdLst/>
              <a:ahLst/>
              <a:cxnLst/>
              <a:rect l="l" t="t" r="r" b="b"/>
              <a:pathLst>
                <a:path w="17732" h="14760" fill="none" extrusionOk="0">
                  <a:moveTo>
                    <a:pt x="16952" y="2558"/>
                  </a:moveTo>
                  <a:lnTo>
                    <a:pt x="13664" y="2558"/>
                  </a:lnTo>
                  <a:lnTo>
                    <a:pt x="13226" y="755"/>
                  </a:lnTo>
                  <a:lnTo>
                    <a:pt x="13226" y="755"/>
                  </a:lnTo>
                  <a:lnTo>
                    <a:pt x="13177" y="609"/>
                  </a:lnTo>
                  <a:lnTo>
                    <a:pt x="13104" y="463"/>
                  </a:lnTo>
                  <a:lnTo>
                    <a:pt x="13006" y="317"/>
                  </a:lnTo>
                  <a:lnTo>
                    <a:pt x="12885" y="220"/>
                  </a:lnTo>
                  <a:lnTo>
                    <a:pt x="12739" y="122"/>
                  </a:lnTo>
                  <a:lnTo>
                    <a:pt x="12592" y="49"/>
                  </a:lnTo>
                  <a:lnTo>
                    <a:pt x="12446" y="0"/>
                  </a:lnTo>
                  <a:lnTo>
                    <a:pt x="12276" y="0"/>
                  </a:lnTo>
                  <a:lnTo>
                    <a:pt x="5456" y="0"/>
                  </a:lnTo>
                  <a:lnTo>
                    <a:pt x="5456" y="0"/>
                  </a:lnTo>
                  <a:lnTo>
                    <a:pt x="5286" y="0"/>
                  </a:lnTo>
                  <a:lnTo>
                    <a:pt x="5140" y="49"/>
                  </a:lnTo>
                  <a:lnTo>
                    <a:pt x="4994" y="122"/>
                  </a:lnTo>
                  <a:lnTo>
                    <a:pt x="4848" y="220"/>
                  </a:lnTo>
                  <a:lnTo>
                    <a:pt x="4726" y="317"/>
                  </a:lnTo>
                  <a:lnTo>
                    <a:pt x="4628" y="463"/>
                  </a:lnTo>
                  <a:lnTo>
                    <a:pt x="4555" y="609"/>
                  </a:lnTo>
                  <a:lnTo>
                    <a:pt x="4507" y="755"/>
                  </a:lnTo>
                  <a:lnTo>
                    <a:pt x="4068" y="2558"/>
                  </a:lnTo>
                  <a:lnTo>
                    <a:pt x="3240" y="2558"/>
                  </a:lnTo>
                  <a:lnTo>
                    <a:pt x="3240" y="2558"/>
                  </a:lnTo>
                  <a:lnTo>
                    <a:pt x="3240" y="2558"/>
                  </a:lnTo>
                  <a:lnTo>
                    <a:pt x="3240" y="2460"/>
                  </a:lnTo>
                  <a:lnTo>
                    <a:pt x="3216" y="2363"/>
                  </a:lnTo>
                  <a:lnTo>
                    <a:pt x="3167" y="2290"/>
                  </a:lnTo>
                  <a:lnTo>
                    <a:pt x="3094" y="2217"/>
                  </a:lnTo>
                  <a:lnTo>
                    <a:pt x="3045" y="2144"/>
                  </a:lnTo>
                  <a:lnTo>
                    <a:pt x="2948" y="2119"/>
                  </a:lnTo>
                  <a:lnTo>
                    <a:pt x="2850" y="2071"/>
                  </a:lnTo>
                  <a:lnTo>
                    <a:pt x="2753" y="2071"/>
                  </a:lnTo>
                  <a:lnTo>
                    <a:pt x="2047" y="2071"/>
                  </a:lnTo>
                  <a:lnTo>
                    <a:pt x="2047" y="2071"/>
                  </a:lnTo>
                  <a:lnTo>
                    <a:pt x="1949" y="2071"/>
                  </a:lnTo>
                  <a:lnTo>
                    <a:pt x="1852" y="2119"/>
                  </a:lnTo>
                  <a:lnTo>
                    <a:pt x="1779" y="2144"/>
                  </a:lnTo>
                  <a:lnTo>
                    <a:pt x="1706" y="2217"/>
                  </a:lnTo>
                  <a:lnTo>
                    <a:pt x="1633" y="2290"/>
                  </a:lnTo>
                  <a:lnTo>
                    <a:pt x="1608" y="2363"/>
                  </a:lnTo>
                  <a:lnTo>
                    <a:pt x="1560" y="2460"/>
                  </a:lnTo>
                  <a:lnTo>
                    <a:pt x="1560" y="2558"/>
                  </a:lnTo>
                  <a:lnTo>
                    <a:pt x="1560" y="2558"/>
                  </a:lnTo>
                  <a:lnTo>
                    <a:pt x="780" y="2558"/>
                  </a:lnTo>
                  <a:lnTo>
                    <a:pt x="780" y="2558"/>
                  </a:lnTo>
                  <a:lnTo>
                    <a:pt x="634" y="2582"/>
                  </a:lnTo>
                  <a:lnTo>
                    <a:pt x="488" y="2631"/>
                  </a:lnTo>
                  <a:lnTo>
                    <a:pt x="342" y="2679"/>
                  </a:lnTo>
                  <a:lnTo>
                    <a:pt x="220" y="2777"/>
                  </a:lnTo>
                  <a:lnTo>
                    <a:pt x="123" y="2899"/>
                  </a:lnTo>
                  <a:lnTo>
                    <a:pt x="74" y="3045"/>
                  </a:lnTo>
                  <a:lnTo>
                    <a:pt x="25" y="3191"/>
                  </a:lnTo>
                  <a:lnTo>
                    <a:pt x="1" y="3337"/>
                  </a:lnTo>
                  <a:lnTo>
                    <a:pt x="1" y="13980"/>
                  </a:lnTo>
                  <a:lnTo>
                    <a:pt x="1" y="13980"/>
                  </a:lnTo>
                  <a:lnTo>
                    <a:pt x="25" y="14151"/>
                  </a:lnTo>
                  <a:lnTo>
                    <a:pt x="74" y="14297"/>
                  </a:lnTo>
                  <a:lnTo>
                    <a:pt x="123" y="14418"/>
                  </a:lnTo>
                  <a:lnTo>
                    <a:pt x="220" y="14540"/>
                  </a:lnTo>
                  <a:lnTo>
                    <a:pt x="342" y="14638"/>
                  </a:lnTo>
                  <a:lnTo>
                    <a:pt x="488" y="14711"/>
                  </a:lnTo>
                  <a:lnTo>
                    <a:pt x="634" y="14759"/>
                  </a:lnTo>
                  <a:lnTo>
                    <a:pt x="780" y="14759"/>
                  </a:lnTo>
                  <a:lnTo>
                    <a:pt x="16952" y="14759"/>
                  </a:lnTo>
                  <a:lnTo>
                    <a:pt x="16952" y="14759"/>
                  </a:lnTo>
                  <a:lnTo>
                    <a:pt x="17098" y="14759"/>
                  </a:lnTo>
                  <a:lnTo>
                    <a:pt x="17244" y="14711"/>
                  </a:lnTo>
                  <a:lnTo>
                    <a:pt x="17390" y="14638"/>
                  </a:lnTo>
                  <a:lnTo>
                    <a:pt x="17512" y="14540"/>
                  </a:lnTo>
                  <a:lnTo>
                    <a:pt x="17610" y="14418"/>
                  </a:lnTo>
                  <a:lnTo>
                    <a:pt x="17658" y="14297"/>
                  </a:lnTo>
                  <a:lnTo>
                    <a:pt x="17707" y="14151"/>
                  </a:lnTo>
                  <a:lnTo>
                    <a:pt x="17731" y="13980"/>
                  </a:lnTo>
                  <a:lnTo>
                    <a:pt x="17731" y="3337"/>
                  </a:lnTo>
                  <a:lnTo>
                    <a:pt x="17731" y="3337"/>
                  </a:lnTo>
                  <a:lnTo>
                    <a:pt x="17707" y="3191"/>
                  </a:lnTo>
                  <a:lnTo>
                    <a:pt x="17658" y="3045"/>
                  </a:lnTo>
                  <a:lnTo>
                    <a:pt x="17610" y="2899"/>
                  </a:lnTo>
                  <a:lnTo>
                    <a:pt x="17512" y="2777"/>
                  </a:lnTo>
                  <a:lnTo>
                    <a:pt x="17390" y="2679"/>
                  </a:lnTo>
                  <a:lnTo>
                    <a:pt x="17244" y="2631"/>
                  </a:lnTo>
                  <a:lnTo>
                    <a:pt x="17098" y="2582"/>
                  </a:lnTo>
                  <a:lnTo>
                    <a:pt x="16952" y="2558"/>
                  </a:lnTo>
                  <a:lnTo>
                    <a:pt x="16952" y="255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3"/>
            <p:cNvSpPr/>
            <p:nvPr/>
          </p:nvSpPr>
          <p:spPr>
            <a:xfrm>
              <a:off x="1398225" y="386675"/>
              <a:ext cx="142500" cy="25"/>
            </a:xfrm>
            <a:custGeom>
              <a:avLst/>
              <a:gdLst/>
              <a:ahLst/>
              <a:cxnLst/>
              <a:rect l="l" t="t" r="r" b="b"/>
              <a:pathLst>
                <a:path w="5700" h="1" fill="none" extrusionOk="0">
                  <a:moveTo>
                    <a:pt x="5700"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3"/>
            <p:cNvSpPr/>
            <p:nvPr/>
          </p:nvSpPr>
          <p:spPr>
            <a:xfrm>
              <a:off x="1370225" y="450000"/>
              <a:ext cx="198500" cy="197900"/>
            </a:xfrm>
            <a:custGeom>
              <a:avLst/>
              <a:gdLst/>
              <a:ahLst/>
              <a:cxnLst/>
              <a:rect l="l" t="t" r="r" b="b"/>
              <a:pathLst>
                <a:path w="7940" h="7916" fill="none" extrusionOk="0">
                  <a:moveTo>
                    <a:pt x="3970" y="7916"/>
                  </a:moveTo>
                  <a:lnTo>
                    <a:pt x="3970" y="7916"/>
                  </a:lnTo>
                  <a:lnTo>
                    <a:pt x="3556" y="7892"/>
                  </a:lnTo>
                  <a:lnTo>
                    <a:pt x="3166" y="7843"/>
                  </a:lnTo>
                  <a:lnTo>
                    <a:pt x="2801" y="7745"/>
                  </a:lnTo>
                  <a:lnTo>
                    <a:pt x="2436" y="7624"/>
                  </a:lnTo>
                  <a:lnTo>
                    <a:pt x="2070" y="7453"/>
                  </a:lnTo>
                  <a:lnTo>
                    <a:pt x="1754" y="7258"/>
                  </a:lnTo>
                  <a:lnTo>
                    <a:pt x="1462" y="7015"/>
                  </a:lnTo>
                  <a:lnTo>
                    <a:pt x="1169" y="6771"/>
                  </a:lnTo>
                  <a:lnTo>
                    <a:pt x="901" y="6479"/>
                  </a:lnTo>
                  <a:lnTo>
                    <a:pt x="682" y="6187"/>
                  </a:lnTo>
                  <a:lnTo>
                    <a:pt x="487" y="5846"/>
                  </a:lnTo>
                  <a:lnTo>
                    <a:pt x="317" y="5505"/>
                  </a:lnTo>
                  <a:lnTo>
                    <a:pt x="195" y="5139"/>
                  </a:lnTo>
                  <a:lnTo>
                    <a:pt x="98" y="4750"/>
                  </a:lnTo>
                  <a:lnTo>
                    <a:pt x="25" y="4360"/>
                  </a:lnTo>
                  <a:lnTo>
                    <a:pt x="0" y="3970"/>
                  </a:lnTo>
                  <a:lnTo>
                    <a:pt x="0" y="3970"/>
                  </a:lnTo>
                  <a:lnTo>
                    <a:pt x="25" y="3556"/>
                  </a:lnTo>
                  <a:lnTo>
                    <a:pt x="98" y="3167"/>
                  </a:lnTo>
                  <a:lnTo>
                    <a:pt x="195" y="2777"/>
                  </a:lnTo>
                  <a:lnTo>
                    <a:pt x="317" y="2412"/>
                  </a:lnTo>
                  <a:lnTo>
                    <a:pt x="487" y="2071"/>
                  </a:lnTo>
                  <a:lnTo>
                    <a:pt x="682" y="1754"/>
                  </a:lnTo>
                  <a:lnTo>
                    <a:pt x="901" y="1437"/>
                  </a:lnTo>
                  <a:lnTo>
                    <a:pt x="1169" y="1170"/>
                  </a:lnTo>
                  <a:lnTo>
                    <a:pt x="1462" y="902"/>
                  </a:lnTo>
                  <a:lnTo>
                    <a:pt x="1754" y="682"/>
                  </a:lnTo>
                  <a:lnTo>
                    <a:pt x="2070" y="488"/>
                  </a:lnTo>
                  <a:lnTo>
                    <a:pt x="2436" y="317"/>
                  </a:lnTo>
                  <a:lnTo>
                    <a:pt x="2801" y="171"/>
                  </a:lnTo>
                  <a:lnTo>
                    <a:pt x="3166" y="74"/>
                  </a:lnTo>
                  <a:lnTo>
                    <a:pt x="3556" y="25"/>
                  </a:lnTo>
                  <a:lnTo>
                    <a:pt x="3970" y="1"/>
                  </a:lnTo>
                  <a:lnTo>
                    <a:pt x="3970" y="1"/>
                  </a:lnTo>
                  <a:lnTo>
                    <a:pt x="4384" y="25"/>
                  </a:lnTo>
                  <a:lnTo>
                    <a:pt x="4774" y="74"/>
                  </a:lnTo>
                  <a:lnTo>
                    <a:pt x="5139" y="171"/>
                  </a:lnTo>
                  <a:lnTo>
                    <a:pt x="5505" y="317"/>
                  </a:lnTo>
                  <a:lnTo>
                    <a:pt x="5870" y="488"/>
                  </a:lnTo>
                  <a:lnTo>
                    <a:pt x="6186" y="682"/>
                  </a:lnTo>
                  <a:lnTo>
                    <a:pt x="6479" y="902"/>
                  </a:lnTo>
                  <a:lnTo>
                    <a:pt x="6771" y="1170"/>
                  </a:lnTo>
                  <a:lnTo>
                    <a:pt x="7039" y="1437"/>
                  </a:lnTo>
                  <a:lnTo>
                    <a:pt x="7258" y="1754"/>
                  </a:lnTo>
                  <a:lnTo>
                    <a:pt x="7453" y="2071"/>
                  </a:lnTo>
                  <a:lnTo>
                    <a:pt x="7623" y="2412"/>
                  </a:lnTo>
                  <a:lnTo>
                    <a:pt x="7745" y="2777"/>
                  </a:lnTo>
                  <a:lnTo>
                    <a:pt x="7843" y="3167"/>
                  </a:lnTo>
                  <a:lnTo>
                    <a:pt x="7916" y="3556"/>
                  </a:lnTo>
                  <a:lnTo>
                    <a:pt x="7940" y="3970"/>
                  </a:lnTo>
                  <a:lnTo>
                    <a:pt x="7940" y="3970"/>
                  </a:lnTo>
                  <a:lnTo>
                    <a:pt x="7916" y="4360"/>
                  </a:lnTo>
                  <a:lnTo>
                    <a:pt x="7843" y="4750"/>
                  </a:lnTo>
                  <a:lnTo>
                    <a:pt x="7745" y="5139"/>
                  </a:lnTo>
                  <a:lnTo>
                    <a:pt x="7623" y="5505"/>
                  </a:lnTo>
                  <a:lnTo>
                    <a:pt x="7453" y="5846"/>
                  </a:lnTo>
                  <a:lnTo>
                    <a:pt x="7258" y="6187"/>
                  </a:lnTo>
                  <a:lnTo>
                    <a:pt x="7039" y="6479"/>
                  </a:lnTo>
                  <a:lnTo>
                    <a:pt x="6771" y="6771"/>
                  </a:lnTo>
                  <a:lnTo>
                    <a:pt x="6479" y="7015"/>
                  </a:lnTo>
                  <a:lnTo>
                    <a:pt x="6186" y="7258"/>
                  </a:lnTo>
                  <a:lnTo>
                    <a:pt x="5870" y="7453"/>
                  </a:lnTo>
                  <a:lnTo>
                    <a:pt x="5505" y="7624"/>
                  </a:lnTo>
                  <a:lnTo>
                    <a:pt x="5139" y="7745"/>
                  </a:lnTo>
                  <a:lnTo>
                    <a:pt x="4774" y="7843"/>
                  </a:lnTo>
                  <a:lnTo>
                    <a:pt x="4384" y="7892"/>
                  </a:lnTo>
                  <a:lnTo>
                    <a:pt x="3970" y="7916"/>
                  </a:lnTo>
                  <a:lnTo>
                    <a:pt x="3970"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3"/>
            <p:cNvSpPr/>
            <p:nvPr/>
          </p:nvSpPr>
          <p:spPr>
            <a:xfrm>
              <a:off x="1403100" y="482875"/>
              <a:ext cx="132750" cy="132150"/>
            </a:xfrm>
            <a:custGeom>
              <a:avLst/>
              <a:gdLst/>
              <a:ahLst/>
              <a:cxnLst/>
              <a:rect l="l" t="t" r="r" b="b"/>
              <a:pathLst>
                <a:path w="5310" h="5286" fill="none" extrusionOk="0">
                  <a:moveTo>
                    <a:pt x="2655" y="5286"/>
                  </a:moveTo>
                  <a:lnTo>
                    <a:pt x="2655" y="5286"/>
                  </a:lnTo>
                  <a:lnTo>
                    <a:pt x="2387" y="5286"/>
                  </a:lnTo>
                  <a:lnTo>
                    <a:pt x="2119" y="5237"/>
                  </a:lnTo>
                  <a:lnTo>
                    <a:pt x="1876" y="5164"/>
                  </a:lnTo>
                  <a:lnTo>
                    <a:pt x="1632" y="5091"/>
                  </a:lnTo>
                  <a:lnTo>
                    <a:pt x="1389" y="4969"/>
                  </a:lnTo>
                  <a:lnTo>
                    <a:pt x="1169" y="4847"/>
                  </a:lnTo>
                  <a:lnTo>
                    <a:pt x="975" y="4677"/>
                  </a:lnTo>
                  <a:lnTo>
                    <a:pt x="780" y="4506"/>
                  </a:lnTo>
                  <a:lnTo>
                    <a:pt x="609" y="4336"/>
                  </a:lnTo>
                  <a:lnTo>
                    <a:pt x="463" y="4117"/>
                  </a:lnTo>
                  <a:lnTo>
                    <a:pt x="317" y="3897"/>
                  </a:lnTo>
                  <a:lnTo>
                    <a:pt x="220" y="3678"/>
                  </a:lnTo>
                  <a:lnTo>
                    <a:pt x="122" y="3435"/>
                  </a:lnTo>
                  <a:lnTo>
                    <a:pt x="74" y="3191"/>
                  </a:lnTo>
                  <a:lnTo>
                    <a:pt x="25" y="2923"/>
                  </a:lnTo>
                  <a:lnTo>
                    <a:pt x="0" y="2655"/>
                  </a:lnTo>
                  <a:lnTo>
                    <a:pt x="0" y="2655"/>
                  </a:lnTo>
                  <a:lnTo>
                    <a:pt x="25" y="2387"/>
                  </a:lnTo>
                  <a:lnTo>
                    <a:pt x="74" y="2120"/>
                  </a:lnTo>
                  <a:lnTo>
                    <a:pt x="122" y="1852"/>
                  </a:lnTo>
                  <a:lnTo>
                    <a:pt x="220" y="1608"/>
                  </a:lnTo>
                  <a:lnTo>
                    <a:pt x="317" y="1389"/>
                  </a:lnTo>
                  <a:lnTo>
                    <a:pt x="463" y="1170"/>
                  </a:lnTo>
                  <a:lnTo>
                    <a:pt x="609" y="975"/>
                  </a:lnTo>
                  <a:lnTo>
                    <a:pt x="780" y="780"/>
                  </a:lnTo>
                  <a:lnTo>
                    <a:pt x="975" y="610"/>
                  </a:lnTo>
                  <a:lnTo>
                    <a:pt x="1169" y="463"/>
                  </a:lnTo>
                  <a:lnTo>
                    <a:pt x="1389" y="317"/>
                  </a:lnTo>
                  <a:lnTo>
                    <a:pt x="1632" y="220"/>
                  </a:lnTo>
                  <a:lnTo>
                    <a:pt x="1876" y="122"/>
                  </a:lnTo>
                  <a:lnTo>
                    <a:pt x="2119" y="49"/>
                  </a:lnTo>
                  <a:lnTo>
                    <a:pt x="2387" y="25"/>
                  </a:lnTo>
                  <a:lnTo>
                    <a:pt x="2655" y="1"/>
                  </a:lnTo>
                  <a:lnTo>
                    <a:pt x="2655" y="1"/>
                  </a:lnTo>
                  <a:lnTo>
                    <a:pt x="2923" y="25"/>
                  </a:lnTo>
                  <a:lnTo>
                    <a:pt x="3191" y="49"/>
                  </a:lnTo>
                  <a:lnTo>
                    <a:pt x="3435" y="122"/>
                  </a:lnTo>
                  <a:lnTo>
                    <a:pt x="3678" y="220"/>
                  </a:lnTo>
                  <a:lnTo>
                    <a:pt x="3922" y="317"/>
                  </a:lnTo>
                  <a:lnTo>
                    <a:pt x="4141" y="463"/>
                  </a:lnTo>
                  <a:lnTo>
                    <a:pt x="4336" y="610"/>
                  </a:lnTo>
                  <a:lnTo>
                    <a:pt x="4530" y="780"/>
                  </a:lnTo>
                  <a:lnTo>
                    <a:pt x="4701" y="975"/>
                  </a:lnTo>
                  <a:lnTo>
                    <a:pt x="4847" y="1170"/>
                  </a:lnTo>
                  <a:lnTo>
                    <a:pt x="4993" y="1389"/>
                  </a:lnTo>
                  <a:lnTo>
                    <a:pt x="5091" y="1608"/>
                  </a:lnTo>
                  <a:lnTo>
                    <a:pt x="5188" y="1852"/>
                  </a:lnTo>
                  <a:lnTo>
                    <a:pt x="5237" y="2120"/>
                  </a:lnTo>
                  <a:lnTo>
                    <a:pt x="5285" y="2387"/>
                  </a:lnTo>
                  <a:lnTo>
                    <a:pt x="5310" y="2655"/>
                  </a:lnTo>
                  <a:lnTo>
                    <a:pt x="5310" y="2655"/>
                  </a:lnTo>
                  <a:lnTo>
                    <a:pt x="5285" y="2923"/>
                  </a:lnTo>
                  <a:lnTo>
                    <a:pt x="5237" y="3191"/>
                  </a:lnTo>
                  <a:lnTo>
                    <a:pt x="5188" y="3435"/>
                  </a:lnTo>
                  <a:lnTo>
                    <a:pt x="5091" y="3678"/>
                  </a:lnTo>
                  <a:lnTo>
                    <a:pt x="4993" y="3897"/>
                  </a:lnTo>
                  <a:lnTo>
                    <a:pt x="4847" y="4117"/>
                  </a:lnTo>
                  <a:lnTo>
                    <a:pt x="4701" y="4336"/>
                  </a:lnTo>
                  <a:lnTo>
                    <a:pt x="4530" y="4506"/>
                  </a:lnTo>
                  <a:lnTo>
                    <a:pt x="4336" y="4677"/>
                  </a:lnTo>
                  <a:lnTo>
                    <a:pt x="4141" y="4847"/>
                  </a:lnTo>
                  <a:lnTo>
                    <a:pt x="3922" y="4969"/>
                  </a:lnTo>
                  <a:lnTo>
                    <a:pt x="3678" y="5091"/>
                  </a:lnTo>
                  <a:lnTo>
                    <a:pt x="3435" y="5164"/>
                  </a:lnTo>
                  <a:lnTo>
                    <a:pt x="3191" y="5237"/>
                  </a:lnTo>
                  <a:lnTo>
                    <a:pt x="2923" y="5286"/>
                  </a:lnTo>
                  <a:lnTo>
                    <a:pt x="2655" y="5286"/>
                  </a:lnTo>
                  <a:lnTo>
                    <a:pt x="2655" y="52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3"/>
            <p:cNvSpPr/>
            <p:nvPr/>
          </p:nvSpPr>
          <p:spPr>
            <a:xfrm>
              <a:off x="1588800" y="435400"/>
              <a:ext cx="66400" cy="43850"/>
            </a:xfrm>
            <a:custGeom>
              <a:avLst/>
              <a:gdLst/>
              <a:ahLst/>
              <a:cxnLst/>
              <a:rect l="l" t="t" r="r" b="b"/>
              <a:pathLst>
                <a:path w="2656" h="1754" fill="none" extrusionOk="0">
                  <a:moveTo>
                    <a:pt x="2655" y="1266"/>
                  </a:moveTo>
                  <a:lnTo>
                    <a:pt x="2655" y="1266"/>
                  </a:lnTo>
                  <a:lnTo>
                    <a:pt x="2655" y="1364"/>
                  </a:lnTo>
                  <a:lnTo>
                    <a:pt x="2631" y="1461"/>
                  </a:lnTo>
                  <a:lnTo>
                    <a:pt x="2582" y="1534"/>
                  </a:lnTo>
                  <a:lnTo>
                    <a:pt x="2509" y="1607"/>
                  </a:lnTo>
                  <a:lnTo>
                    <a:pt x="2461" y="1680"/>
                  </a:lnTo>
                  <a:lnTo>
                    <a:pt x="2363" y="1705"/>
                  </a:lnTo>
                  <a:lnTo>
                    <a:pt x="2266" y="1754"/>
                  </a:lnTo>
                  <a:lnTo>
                    <a:pt x="2168" y="1754"/>
                  </a:lnTo>
                  <a:lnTo>
                    <a:pt x="488" y="1754"/>
                  </a:lnTo>
                  <a:lnTo>
                    <a:pt x="488" y="1754"/>
                  </a:lnTo>
                  <a:lnTo>
                    <a:pt x="390" y="1754"/>
                  </a:lnTo>
                  <a:lnTo>
                    <a:pt x="293" y="1705"/>
                  </a:lnTo>
                  <a:lnTo>
                    <a:pt x="220" y="1680"/>
                  </a:lnTo>
                  <a:lnTo>
                    <a:pt x="147" y="1607"/>
                  </a:lnTo>
                  <a:lnTo>
                    <a:pt x="74" y="1534"/>
                  </a:lnTo>
                  <a:lnTo>
                    <a:pt x="49" y="1461"/>
                  </a:lnTo>
                  <a:lnTo>
                    <a:pt x="1" y="1364"/>
                  </a:lnTo>
                  <a:lnTo>
                    <a:pt x="1" y="1266"/>
                  </a:lnTo>
                  <a:lnTo>
                    <a:pt x="1" y="487"/>
                  </a:lnTo>
                  <a:lnTo>
                    <a:pt x="1" y="487"/>
                  </a:lnTo>
                  <a:lnTo>
                    <a:pt x="1" y="390"/>
                  </a:lnTo>
                  <a:lnTo>
                    <a:pt x="49" y="292"/>
                  </a:lnTo>
                  <a:lnTo>
                    <a:pt x="74" y="219"/>
                  </a:lnTo>
                  <a:lnTo>
                    <a:pt x="147" y="146"/>
                  </a:lnTo>
                  <a:lnTo>
                    <a:pt x="220" y="73"/>
                  </a:lnTo>
                  <a:lnTo>
                    <a:pt x="293" y="49"/>
                  </a:lnTo>
                  <a:lnTo>
                    <a:pt x="390" y="0"/>
                  </a:lnTo>
                  <a:lnTo>
                    <a:pt x="488" y="0"/>
                  </a:lnTo>
                  <a:lnTo>
                    <a:pt x="2168" y="0"/>
                  </a:lnTo>
                  <a:lnTo>
                    <a:pt x="2168" y="0"/>
                  </a:lnTo>
                  <a:lnTo>
                    <a:pt x="2266" y="0"/>
                  </a:lnTo>
                  <a:lnTo>
                    <a:pt x="2363" y="49"/>
                  </a:lnTo>
                  <a:lnTo>
                    <a:pt x="2461" y="73"/>
                  </a:lnTo>
                  <a:lnTo>
                    <a:pt x="2509" y="146"/>
                  </a:lnTo>
                  <a:lnTo>
                    <a:pt x="2582" y="219"/>
                  </a:lnTo>
                  <a:lnTo>
                    <a:pt x="2631" y="292"/>
                  </a:lnTo>
                  <a:lnTo>
                    <a:pt x="2655" y="390"/>
                  </a:lnTo>
                  <a:lnTo>
                    <a:pt x="2655" y="487"/>
                  </a:lnTo>
                  <a:lnTo>
                    <a:pt x="2655" y="126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 name="Google Shape;518;p43"/>
          <p:cNvGrpSpPr/>
          <p:nvPr/>
        </p:nvGrpSpPr>
        <p:grpSpPr>
          <a:xfrm>
            <a:off x="1474618" y="397507"/>
            <a:ext cx="356204" cy="313212"/>
            <a:chOff x="1929775" y="320925"/>
            <a:chExt cx="423800" cy="372650"/>
          </a:xfrm>
        </p:grpSpPr>
        <p:sp>
          <p:nvSpPr>
            <p:cNvPr id="519" name="Google Shape;519;p43"/>
            <p:cNvSpPr/>
            <p:nvPr/>
          </p:nvSpPr>
          <p:spPr>
            <a:xfrm>
              <a:off x="1929775" y="320925"/>
              <a:ext cx="423800" cy="372650"/>
            </a:xfrm>
            <a:custGeom>
              <a:avLst/>
              <a:gdLst/>
              <a:ahLst/>
              <a:cxnLst/>
              <a:rect l="l" t="t" r="r" b="b"/>
              <a:pathLst>
                <a:path w="16952" h="14906" fill="none" extrusionOk="0">
                  <a:moveTo>
                    <a:pt x="16172" y="0"/>
                  </a:moveTo>
                  <a:lnTo>
                    <a:pt x="780" y="0"/>
                  </a:lnTo>
                  <a:lnTo>
                    <a:pt x="780" y="0"/>
                  </a:lnTo>
                  <a:lnTo>
                    <a:pt x="634" y="25"/>
                  </a:lnTo>
                  <a:lnTo>
                    <a:pt x="488" y="73"/>
                  </a:lnTo>
                  <a:lnTo>
                    <a:pt x="341" y="146"/>
                  </a:lnTo>
                  <a:lnTo>
                    <a:pt x="220" y="244"/>
                  </a:lnTo>
                  <a:lnTo>
                    <a:pt x="122" y="341"/>
                  </a:lnTo>
                  <a:lnTo>
                    <a:pt x="74" y="487"/>
                  </a:lnTo>
                  <a:lnTo>
                    <a:pt x="25" y="634"/>
                  </a:lnTo>
                  <a:lnTo>
                    <a:pt x="0" y="780"/>
                  </a:lnTo>
                  <a:lnTo>
                    <a:pt x="0" y="14126"/>
                  </a:lnTo>
                  <a:lnTo>
                    <a:pt x="0" y="14126"/>
                  </a:lnTo>
                  <a:lnTo>
                    <a:pt x="25" y="14272"/>
                  </a:lnTo>
                  <a:lnTo>
                    <a:pt x="74" y="14418"/>
                  </a:lnTo>
                  <a:lnTo>
                    <a:pt x="122" y="14565"/>
                  </a:lnTo>
                  <a:lnTo>
                    <a:pt x="220" y="14662"/>
                  </a:lnTo>
                  <a:lnTo>
                    <a:pt x="341" y="14759"/>
                  </a:lnTo>
                  <a:lnTo>
                    <a:pt x="488" y="14832"/>
                  </a:lnTo>
                  <a:lnTo>
                    <a:pt x="634" y="14881"/>
                  </a:lnTo>
                  <a:lnTo>
                    <a:pt x="780" y="14906"/>
                  </a:lnTo>
                  <a:lnTo>
                    <a:pt x="16172" y="14906"/>
                  </a:lnTo>
                  <a:lnTo>
                    <a:pt x="16172" y="14906"/>
                  </a:lnTo>
                  <a:lnTo>
                    <a:pt x="16318" y="14881"/>
                  </a:lnTo>
                  <a:lnTo>
                    <a:pt x="16464" y="14832"/>
                  </a:lnTo>
                  <a:lnTo>
                    <a:pt x="16611" y="14759"/>
                  </a:lnTo>
                  <a:lnTo>
                    <a:pt x="16732" y="14662"/>
                  </a:lnTo>
                  <a:lnTo>
                    <a:pt x="16830" y="14565"/>
                  </a:lnTo>
                  <a:lnTo>
                    <a:pt x="16878" y="14418"/>
                  </a:lnTo>
                  <a:lnTo>
                    <a:pt x="16927" y="14272"/>
                  </a:lnTo>
                  <a:lnTo>
                    <a:pt x="16952" y="14126"/>
                  </a:lnTo>
                  <a:lnTo>
                    <a:pt x="16952" y="780"/>
                  </a:lnTo>
                  <a:lnTo>
                    <a:pt x="16952" y="780"/>
                  </a:lnTo>
                  <a:lnTo>
                    <a:pt x="16927" y="634"/>
                  </a:lnTo>
                  <a:lnTo>
                    <a:pt x="16878" y="487"/>
                  </a:lnTo>
                  <a:lnTo>
                    <a:pt x="16830" y="341"/>
                  </a:lnTo>
                  <a:lnTo>
                    <a:pt x="16732" y="244"/>
                  </a:lnTo>
                  <a:lnTo>
                    <a:pt x="16611" y="146"/>
                  </a:lnTo>
                  <a:lnTo>
                    <a:pt x="16464" y="73"/>
                  </a:lnTo>
                  <a:lnTo>
                    <a:pt x="16318" y="25"/>
                  </a:lnTo>
                  <a:lnTo>
                    <a:pt x="16172" y="0"/>
                  </a:lnTo>
                  <a:lnTo>
                    <a:pt x="1617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3"/>
            <p:cNvSpPr/>
            <p:nvPr/>
          </p:nvSpPr>
          <p:spPr>
            <a:xfrm>
              <a:off x="1954125" y="345275"/>
              <a:ext cx="375100" cy="323950"/>
            </a:xfrm>
            <a:custGeom>
              <a:avLst/>
              <a:gdLst/>
              <a:ahLst/>
              <a:cxnLst/>
              <a:rect l="l" t="t" r="r" b="b"/>
              <a:pathLst>
                <a:path w="15004" h="12958" fill="none" extrusionOk="0">
                  <a:moveTo>
                    <a:pt x="15003" y="12957"/>
                  </a:moveTo>
                  <a:lnTo>
                    <a:pt x="1" y="12957"/>
                  </a:lnTo>
                  <a:lnTo>
                    <a:pt x="1" y="0"/>
                  </a:lnTo>
                  <a:lnTo>
                    <a:pt x="15003" y="0"/>
                  </a:lnTo>
                  <a:lnTo>
                    <a:pt x="15003" y="129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3"/>
            <p:cNvSpPr/>
            <p:nvPr/>
          </p:nvSpPr>
          <p:spPr>
            <a:xfrm>
              <a:off x="2162375" y="534625"/>
              <a:ext cx="146750" cy="113275"/>
            </a:xfrm>
            <a:custGeom>
              <a:avLst/>
              <a:gdLst/>
              <a:ahLst/>
              <a:cxnLst/>
              <a:rect l="l" t="t" r="r" b="b"/>
              <a:pathLst>
                <a:path w="5870" h="4531" fill="none" extrusionOk="0">
                  <a:moveTo>
                    <a:pt x="0" y="2266"/>
                  </a:moveTo>
                  <a:lnTo>
                    <a:pt x="1534" y="244"/>
                  </a:lnTo>
                  <a:lnTo>
                    <a:pt x="1534" y="244"/>
                  </a:lnTo>
                  <a:lnTo>
                    <a:pt x="1632" y="147"/>
                  </a:lnTo>
                  <a:lnTo>
                    <a:pt x="1754" y="50"/>
                  </a:lnTo>
                  <a:lnTo>
                    <a:pt x="1875" y="1"/>
                  </a:lnTo>
                  <a:lnTo>
                    <a:pt x="2022" y="1"/>
                  </a:lnTo>
                  <a:lnTo>
                    <a:pt x="2143" y="1"/>
                  </a:lnTo>
                  <a:lnTo>
                    <a:pt x="2289" y="50"/>
                  </a:lnTo>
                  <a:lnTo>
                    <a:pt x="2411" y="147"/>
                  </a:lnTo>
                  <a:lnTo>
                    <a:pt x="2509" y="244"/>
                  </a:lnTo>
                  <a:lnTo>
                    <a:pt x="5870" y="453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3"/>
            <p:cNvSpPr/>
            <p:nvPr/>
          </p:nvSpPr>
          <p:spPr>
            <a:xfrm>
              <a:off x="1974225" y="468875"/>
              <a:ext cx="232600" cy="179025"/>
            </a:xfrm>
            <a:custGeom>
              <a:avLst/>
              <a:gdLst/>
              <a:ahLst/>
              <a:cxnLst/>
              <a:rect l="l" t="t" r="r" b="b"/>
              <a:pathLst>
                <a:path w="9304" h="7161" fill="none" extrusionOk="0">
                  <a:moveTo>
                    <a:pt x="0" y="3995"/>
                  </a:moveTo>
                  <a:lnTo>
                    <a:pt x="2923" y="244"/>
                  </a:lnTo>
                  <a:lnTo>
                    <a:pt x="2923" y="244"/>
                  </a:lnTo>
                  <a:lnTo>
                    <a:pt x="3020" y="147"/>
                  </a:lnTo>
                  <a:lnTo>
                    <a:pt x="3142" y="49"/>
                  </a:lnTo>
                  <a:lnTo>
                    <a:pt x="3264" y="1"/>
                  </a:lnTo>
                  <a:lnTo>
                    <a:pt x="3410" y="1"/>
                  </a:lnTo>
                  <a:lnTo>
                    <a:pt x="3532" y="1"/>
                  </a:lnTo>
                  <a:lnTo>
                    <a:pt x="3678" y="49"/>
                  </a:lnTo>
                  <a:lnTo>
                    <a:pt x="3800" y="147"/>
                  </a:lnTo>
                  <a:lnTo>
                    <a:pt x="3897" y="244"/>
                  </a:lnTo>
                  <a:lnTo>
                    <a:pt x="9304" y="71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43"/>
            <p:cNvSpPr/>
            <p:nvPr/>
          </p:nvSpPr>
          <p:spPr>
            <a:xfrm>
              <a:off x="2169675" y="396425"/>
              <a:ext cx="97450" cy="97450"/>
            </a:xfrm>
            <a:custGeom>
              <a:avLst/>
              <a:gdLst/>
              <a:ahLst/>
              <a:cxnLst/>
              <a:rect l="l" t="t" r="r" b="b"/>
              <a:pathLst>
                <a:path w="3898" h="3898" fill="none" extrusionOk="0">
                  <a:moveTo>
                    <a:pt x="1949" y="3897"/>
                  </a:moveTo>
                  <a:lnTo>
                    <a:pt x="1949" y="3897"/>
                  </a:lnTo>
                  <a:lnTo>
                    <a:pt x="1754" y="3897"/>
                  </a:lnTo>
                  <a:lnTo>
                    <a:pt x="1559" y="3873"/>
                  </a:lnTo>
                  <a:lnTo>
                    <a:pt x="1364" y="3824"/>
                  </a:lnTo>
                  <a:lnTo>
                    <a:pt x="1194" y="3751"/>
                  </a:lnTo>
                  <a:lnTo>
                    <a:pt x="1023" y="3678"/>
                  </a:lnTo>
                  <a:lnTo>
                    <a:pt x="853" y="3580"/>
                  </a:lnTo>
                  <a:lnTo>
                    <a:pt x="707" y="3459"/>
                  </a:lnTo>
                  <a:lnTo>
                    <a:pt x="560" y="3337"/>
                  </a:lnTo>
                  <a:lnTo>
                    <a:pt x="439" y="3191"/>
                  </a:lnTo>
                  <a:lnTo>
                    <a:pt x="317" y="3045"/>
                  </a:lnTo>
                  <a:lnTo>
                    <a:pt x="220" y="2874"/>
                  </a:lnTo>
                  <a:lnTo>
                    <a:pt x="146" y="2704"/>
                  </a:lnTo>
                  <a:lnTo>
                    <a:pt x="73" y="2533"/>
                  </a:lnTo>
                  <a:lnTo>
                    <a:pt x="25" y="2338"/>
                  </a:lnTo>
                  <a:lnTo>
                    <a:pt x="0" y="2168"/>
                  </a:lnTo>
                  <a:lnTo>
                    <a:pt x="0" y="1949"/>
                  </a:lnTo>
                  <a:lnTo>
                    <a:pt x="0" y="1949"/>
                  </a:lnTo>
                  <a:lnTo>
                    <a:pt x="0" y="1754"/>
                  </a:lnTo>
                  <a:lnTo>
                    <a:pt x="25" y="1559"/>
                  </a:lnTo>
                  <a:lnTo>
                    <a:pt x="73" y="1389"/>
                  </a:lnTo>
                  <a:lnTo>
                    <a:pt x="146" y="1194"/>
                  </a:lnTo>
                  <a:lnTo>
                    <a:pt x="220" y="1023"/>
                  </a:lnTo>
                  <a:lnTo>
                    <a:pt x="317" y="877"/>
                  </a:lnTo>
                  <a:lnTo>
                    <a:pt x="439" y="707"/>
                  </a:lnTo>
                  <a:lnTo>
                    <a:pt x="560" y="585"/>
                  </a:lnTo>
                  <a:lnTo>
                    <a:pt x="707" y="463"/>
                  </a:lnTo>
                  <a:lnTo>
                    <a:pt x="853" y="341"/>
                  </a:lnTo>
                  <a:lnTo>
                    <a:pt x="1023" y="244"/>
                  </a:lnTo>
                  <a:lnTo>
                    <a:pt x="1194" y="171"/>
                  </a:lnTo>
                  <a:lnTo>
                    <a:pt x="1364" y="98"/>
                  </a:lnTo>
                  <a:lnTo>
                    <a:pt x="1559" y="49"/>
                  </a:lnTo>
                  <a:lnTo>
                    <a:pt x="1754" y="25"/>
                  </a:lnTo>
                  <a:lnTo>
                    <a:pt x="1949" y="0"/>
                  </a:lnTo>
                  <a:lnTo>
                    <a:pt x="1949" y="0"/>
                  </a:lnTo>
                  <a:lnTo>
                    <a:pt x="2144" y="25"/>
                  </a:lnTo>
                  <a:lnTo>
                    <a:pt x="2338" y="49"/>
                  </a:lnTo>
                  <a:lnTo>
                    <a:pt x="2533" y="98"/>
                  </a:lnTo>
                  <a:lnTo>
                    <a:pt x="2704" y="171"/>
                  </a:lnTo>
                  <a:lnTo>
                    <a:pt x="2874" y="244"/>
                  </a:lnTo>
                  <a:lnTo>
                    <a:pt x="3020" y="341"/>
                  </a:lnTo>
                  <a:lnTo>
                    <a:pt x="3191" y="463"/>
                  </a:lnTo>
                  <a:lnTo>
                    <a:pt x="3313" y="585"/>
                  </a:lnTo>
                  <a:lnTo>
                    <a:pt x="3459" y="707"/>
                  </a:lnTo>
                  <a:lnTo>
                    <a:pt x="3556" y="877"/>
                  </a:lnTo>
                  <a:lnTo>
                    <a:pt x="3654" y="1023"/>
                  </a:lnTo>
                  <a:lnTo>
                    <a:pt x="3727" y="1194"/>
                  </a:lnTo>
                  <a:lnTo>
                    <a:pt x="3800" y="1389"/>
                  </a:lnTo>
                  <a:lnTo>
                    <a:pt x="3848" y="1559"/>
                  </a:lnTo>
                  <a:lnTo>
                    <a:pt x="3873" y="1754"/>
                  </a:lnTo>
                  <a:lnTo>
                    <a:pt x="3897" y="1949"/>
                  </a:lnTo>
                  <a:lnTo>
                    <a:pt x="3897" y="1949"/>
                  </a:lnTo>
                  <a:lnTo>
                    <a:pt x="3873" y="2168"/>
                  </a:lnTo>
                  <a:lnTo>
                    <a:pt x="3848" y="2338"/>
                  </a:lnTo>
                  <a:lnTo>
                    <a:pt x="3800" y="2533"/>
                  </a:lnTo>
                  <a:lnTo>
                    <a:pt x="3727" y="2704"/>
                  </a:lnTo>
                  <a:lnTo>
                    <a:pt x="3654" y="2874"/>
                  </a:lnTo>
                  <a:lnTo>
                    <a:pt x="3556" y="3045"/>
                  </a:lnTo>
                  <a:lnTo>
                    <a:pt x="3459" y="3191"/>
                  </a:lnTo>
                  <a:lnTo>
                    <a:pt x="3313" y="3337"/>
                  </a:lnTo>
                  <a:lnTo>
                    <a:pt x="3191" y="3459"/>
                  </a:lnTo>
                  <a:lnTo>
                    <a:pt x="3020" y="3580"/>
                  </a:lnTo>
                  <a:lnTo>
                    <a:pt x="2874" y="3678"/>
                  </a:lnTo>
                  <a:lnTo>
                    <a:pt x="2704" y="3751"/>
                  </a:lnTo>
                  <a:lnTo>
                    <a:pt x="2533" y="3824"/>
                  </a:lnTo>
                  <a:lnTo>
                    <a:pt x="2338" y="3873"/>
                  </a:lnTo>
                  <a:lnTo>
                    <a:pt x="2144" y="3897"/>
                  </a:lnTo>
                  <a:lnTo>
                    <a:pt x="1949" y="3897"/>
                  </a:lnTo>
                  <a:lnTo>
                    <a:pt x="1949" y="389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4" name="Google Shape;524;p43"/>
          <p:cNvSpPr/>
          <p:nvPr/>
        </p:nvSpPr>
        <p:spPr>
          <a:xfrm>
            <a:off x="2071920" y="386254"/>
            <a:ext cx="291717" cy="335738"/>
          </a:xfrm>
          <a:custGeom>
            <a:avLst/>
            <a:gdLst/>
            <a:ahLst/>
            <a:cxnLst/>
            <a:rect l="l" t="t" r="r" b="b"/>
            <a:pathLst>
              <a:path w="13883" h="15978" fill="none" extrusionOk="0">
                <a:moveTo>
                  <a:pt x="3240" y="3240"/>
                </a:moveTo>
                <a:lnTo>
                  <a:pt x="3240" y="12616"/>
                </a:lnTo>
                <a:lnTo>
                  <a:pt x="3240" y="12616"/>
                </a:lnTo>
                <a:lnTo>
                  <a:pt x="2899" y="12592"/>
                </a:lnTo>
                <a:lnTo>
                  <a:pt x="2558" y="12592"/>
                </a:lnTo>
                <a:lnTo>
                  <a:pt x="2193" y="12641"/>
                </a:lnTo>
                <a:lnTo>
                  <a:pt x="1827" y="12738"/>
                </a:lnTo>
                <a:lnTo>
                  <a:pt x="1827" y="12738"/>
                </a:lnTo>
                <a:lnTo>
                  <a:pt x="1608" y="12811"/>
                </a:lnTo>
                <a:lnTo>
                  <a:pt x="1389" y="12909"/>
                </a:lnTo>
                <a:lnTo>
                  <a:pt x="1194" y="13030"/>
                </a:lnTo>
                <a:lnTo>
                  <a:pt x="999" y="13128"/>
                </a:lnTo>
                <a:lnTo>
                  <a:pt x="804" y="13274"/>
                </a:lnTo>
                <a:lnTo>
                  <a:pt x="658" y="13396"/>
                </a:lnTo>
                <a:lnTo>
                  <a:pt x="512" y="13542"/>
                </a:lnTo>
                <a:lnTo>
                  <a:pt x="390" y="13688"/>
                </a:lnTo>
                <a:lnTo>
                  <a:pt x="269" y="13858"/>
                </a:lnTo>
                <a:lnTo>
                  <a:pt x="171" y="14005"/>
                </a:lnTo>
                <a:lnTo>
                  <a:pt x="98" y="14175"/>
                </a:lnTo>
                <a:lnTo>
                  <a:pt x="49" y="14346"/>
                </a:lnTo>
                <a:lnTo>
                  <a:pt x="25" y="14492"/>
                </a:lnTo>
                <a:lnTo>
                  <a:pt x="1" y="14662"/>
                </a:lnTo>
                <a:lnTo>
                  <a:pt x="25" y="14833"/>
                </a:lnTo>
                <a:lnTo>
                  <a:pt x="49" y="14979"/>
                </a:lnTo>
                <a:lnTo>
                  <a:pt x="49" y="14979"/>
                </a:lnTo>
                <a:lnTo>
                  <a:pt x="122" y="15149"/>
                </a:lnTo>
                <a:lnTo>
                  <a:pt x="196" y="15295"/>
                </a:lnTo>
                <a:lnTo>
                  <a:pt x="293" y="15417"/>
                </a:lnTo>
                <a:lnTo>
                  <a:pt x="415" y="15539"/>
                </a:lnTo>
                <a:lnTo>
                  <a:pt x="561" y="15636"/>
                </a:lnTo>
                <a:lnTo>
                  <a:pt x="707" y="15734"/>
                </a:lnTo>
                <a:lnTo>
                  <a:pt x="877" y="15807"/>
                </a:lnTo>
                <a:lnTo>
                  <a:pt x="1072" y="15880"/>
                </a:lnTo>
                <a:lnTo>
                  <a:pt x="1243" y="15929"/>
                </a:lnTo>
                <a:lnTo>
                  <a:pt x="1462" y="15953"/>
                </a:lnTo>
                <a:lnTo>
                  <a:pt x="1657" y="15977"/>
                </a:lnTo>
                <a:lnTo>
                  <a:pt x="1876" y="15977"/>
                </a:lnTo>
                <a:lnTo>
                  <a:pt x="2095" y="15953"/>
                </a:lnTo>
                <a:lnTo>
                  <a:pt x="2339" y="15929"/>
                </a:lnTo>
                <a:lnTo>
                  <a:pt x="2558" y="15880"/>
                </a:lnTo>
                <a:lnTo>
                  <a:pt x="2801" y="15831"/>
                </a:lnTo>
                <a:lnTo>
                  <a:pt x="2801" y="15831"/>
                </a:lnTo>
                <a:lnTo>
                  <a:pt x="3216" y="15661"/>
                </a:lnTo>
                <a:lnTo>
                  <a:pt x="3581" y="15466"/>
                </a:lnTo>
                <a:lnTo>
                  <a:pt x="3897" y="15247"/>
                </a:lnTo>
                <a:lnTo>
                  <a:pt x="4165" y="14979"/>
                </a:lnTo>
                <a:lnTo>
                  <a:pt x="4360" y="14711"/>
                </a:lnTo>
                <a:lnTo>
                  <a:pt x="4458" y="14565"/>
                </a:lnTo>
                <a:lnTo>
                  <a:pt x="4531" y="14419"/>
                </a:lnTo>
                <a:lnTo>
                  <a:pt x="4579" y="14272"/>
                </a:lnTo>
                <a:lnTo>
                  <a:pt x="4604" y="14126"/>
                </a:lnTo>
                <a:lnTo>
                  <a:pt x="4628" y="13980"/>
                </a:lnTo>
                <a:lnTo>
                  <a:pt x="4628" y="13834"/>
                </a:lnTo>
                <a:lnTo>
                  <a:pt x="4628" y="6187"/>
                </a:lnTo>
                <a:lnTo>
                  <a:pt x="12470" y="3727"/>
                </a:lnTo>
                <a:lnTo>
                  <a:pt x="12470" y="10108"/>
                </a:lnTo>
                <a:lnTo>
                  <a:pt x="12470" y="10108"/>
                </a:lnTo>
                <a:lnTo>
                  <a:pt x="12154" y="10083"/>
                </a:lnTo>
                <a:lnTo>
                  <a:pt x="11813" y="10083"/>
                </a:lnTo>
                <a:lnTo>
                  <a:pt x="11447" y="10132"/>
                </a:lnTo>
                <a:lnTo>
                  <a:pt x="11082" y="10230"/>
                </a:lnTo>
                <a:lnTo>
                  <a:pt x="11082" y="10230"/>
                </a:lnTo>
                <a:lnTo>
                  <a:pt x="10863" y="10303"/>
                </a:lnTo>
                <a:lnTo>
                  <a:pt x="10644" y="10400"/>
                </a:lnTo>
                <a:lnTo>
                  <a:pt x="10425" y="10522"/>
                </a:lnTo>
                <a:lnTo>
                  <a:pt x="10254" y="10619"/>
                </a:lnTo>
                <a:lnTo>
                  <a:pt x="10059" y="10765"/>
                </a:lnTo>
                <a:lnTo>
                  <a:pt x="9913" y="10887"/>
                </a:lnTo>
                <a:lnTo>
                  <a:pt x="9767" y="11033"/>
                </a:lnTo>
                <a:lnTo>
                  <a:pt x="9621" y="11179"/>
                </a:lnTo>
                <a:lnTo>
                  <a:pt x="9523" y="11350"/>
                </a:lnTo>
                <a:lnTo>
                  <a:pt x="9426" y="11496"/>
                </a:lnTo>
                <a:lnTo>
                  <a:pt x="9353" y="11666"/>
                </a:lnTo>
                <a:lnTo>
                  <a:pt x="9304" y="11837"/>
                </a:lnTo>
                <a:lnTo>
                  <a:pt x="9280" y="11983"/>
                </a:lnTo>
                <a:lnTo>
                  <a:pt x="9256" y="12154"/>
                </a:lnTo>
                <a:lnTo>
                  <a:pt x="9280" y="12324"/>
                </a:lnTo>
                <a:lnTo>
                  <a:pt x="9304" y="12470"/>
                </a:lnTo>
                <a:lnTo>
                  <a:pt x="9304" y="12470"/>
                </a:lnTo>
                <a:lnTo>
                  <a:pt x="9377" y="12641"/>
                </a:lnTo>
                <a:lnTo>
                  <a:pt x="9450" y="12787"/>
                </a:lnTo>
                <a:lnTo>
                  <a:pt x="9548" y="12909"/>
                </a:lnTo>
                <a:lnTo>
                  <a:pt x="9670" y="13030"/>
                </a:lnTo>
                <a:lnTo>
                  <a:pt x="9816" y="13128"/>
                </a:lnTo>
                <a:lnTo>
                  <a:pt x="9962" y="13225"/>
                </a:lnTo>
                <a:lnTo>
                  <a:pt x="10132" y="13298"/>
                </a:lnTo>
                <a:lnTo>
                  <a:pt x="10303" y="13371"/>
                </a:lnTo>
                <a:lnTo>
                  <a:pt x="10498" y="13420"/>
                </a:lnTo>
                <a:lnTo>
                  <a:pt x="10717" y="13444"/>
                </a:lnTo>
                <a:lnTo>
                  <a:pt x="10912" y="13469"/>
                </a:lnTo>
                <a:lnTo>
                  <a:pt x="11131" y="13469"/>
                </a:lnTo>
                <a:lnTo>
                  <a:pt x="11350" y="13444"/>
                </a:lnTo>
                <a:lnTo>
                  <a:pt x="11594" y="13420"/>
                </a:lnTo>
                <a:lnTo>
                  <a:pt x="11813" y="13371"/>
                </a:lnTo>
                <a:lnTo>
                  <a:pt x="12056" y="13323"/>
                </a:lnTo>
                <a:lnTo>
                  <a:pt x="12056" y="13323"/>
                </a:lnTo>
                <a:lnTo>
                  <a:pt x="12422" y="13176"/>
                </a:lnTo>
                <a:lnTo>
                  <a:pt x="12763" y="13006"/>
                </a:lnTo>
                <a:lnTo>
                  <a:pt x="13055" y="12787"/>
                </a:lnTo>
                <a:lnTo>
                  <a:pt x="13323" y="12568"/>
                </a:lnTo>
                <a:lnTo>
                  <a:pt x="13542" y="12324"/>
                </a:lnTo>
                <a:lnTo>
                  <a:pt x="13713" y="12056"/>
                </a:lnTo>
                <a:lnTo>
                  <a:pt x="13810" y="11788"/>
                </a:lnTo>
                <a:lnTo>
                  <a:pt x="13859" y="11642"/>
                </a:lnTo>
                <a:lnTo>
                  <a:pt x="13883" y="11520"/>
                </a:lnTo>
                <a:lnTo>
                  <a:pt x="13883" y="0"/>
                </a:lnTo>
                <a:lnTo>
                  <a:pt x="3240" y="324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3"/>
          <p:cNvSpPr/>
          <p:nvPr/>
        </p:nvSpPr>
        <p:spPr>
          <a:xfrm>
            <a:off x="2656888" y="387284"/>
            <a:ext cx="251793" cy="333678"/>
          </a:xfrm>
          <a:custGeom>
            <a:avLst/>
            <a:gdLst/>
            <a:ahLst/>
            <a:cxnLst/>
            <a:rect l="l" t="t" r="r" b="b"/>
            <a:pathLst>
              <a:path w="11983" h="15880" fill="none" extrusionOk="0">
                <a:moveTo>
                  <a:pt x="5992" y="0"/>
                </a:moveTo>
                <a:lnTo>
                  <a:pt x="5992" y="0"/>
                </a:lnTo>
                <a:lnTo>
                  <a:pt x="5675" y="0"/>
                </a:lnTo>
                <a:lnTo>
                  <a:pt x="5383" y="25"/>
                </a:lnTo>
                <a:lnTo>
                  <a:pt x="5091" y="73"/>
                </a:lnTo>
                <a:lnTo>
                  <a:pt x="4774" y="122"/>
                </a:lnTo>
                <a:lnTo>
                  <a:pt x="4506" y="195"/>
                </a:lnTo>
                <a:lnTo>
                  <a:pt x="4214" y="268"/>
                </a:lnTo>
                <a:lnTo>
                  <a:pt x="3654" y="463"/>
                </a:lnTo>
                <a:lnTo>
                  <a:pt x="3142" y="731"/>
                </a:lnTo>
                <a:lnTo>
                  <a:pt x="2631" y="1023"/>
                </a:lnTo>
                <a:lnTo>
                  <a:pt x="2192" y="1364"/>
                </a:lnTo>
                <a:lnTo>
                  <a:pt x="1754" y="1754"/>
                </a:lnTo>
                <a:lnTo>
                  <a:pt x="1364" y="2192"/>
                </a:lnTo>
                <a:lnTo>
                  <a:pt x="1023" y="2631"/>
                </a:lnTo>
                <a:lnTo>
                  <a:pt x="731" y="3142"/>
                </a:lnTo>
                <a:lnTo>
                  <a:pt x="463" y="3653"/>
                </a:lnTo>
                <a:lnTo>
                  <a:pt x="268" y="4214"/>
                </a:lnTo>
                <a:lnTo>
                  <a:pt x="195" y="4506"/>
                </a:lnTo>
                <a:lnTo>
                  <a:pt x="122" y="4774"/>
                </a:lnTo>
                <a:lnTo>
                  <a:pt x="73" y="5090"/>
                </a:lnTo>
                <a:lnTo>
                  <a:pt x="25" y="5383"/>
                </a:lnTo>
                <a:lnTo>
                  <a:pt x="0" y="5675"/>
                </a:lnTo>
                <a:lnTo>
                  <a:pt x="0" y="5991"/>
                </a:lnTo>
                <a:lnTo>
                  <a:pt x="0" y="5991"/>
                </a:lnTo>
                <a:lnTo>
                  <a:pt x="25" y="6430"/>
                </a:lnTo>
                <a:lnTo>
                  <a:pt x="73" y="6868"/>
                </a:lnTo>
                <a:lnTo>
                  <a:pt x="147" y="7331"/>
                </a:lnTo>
                <a:lnTo>
                  <a:pt x="268" y="7769"/>
                </a:lnTo>
                <a:lnTo>
                  <a:pt x="390" y="8208"/>
                </a:lnTo>
                <a:lnTo>
                  <a:pt x="561" y="8646"/>
                </a:lnTo>
                <a:lnTo>
                  <a:pt x="731" y="9085"/>
                </a:lnTo>
                <a:lnTo>
                  <a:pt x="926" y="9523"/>
                </a:lnTo>
                <a:lnTo>
                  <a:pt x="1145" y="9937"/>
                </a:lnTo>
                <a:lnTo>
                  <a:pt x="1389" y="10375"/>
                </a:lnTo>
                <a:lnTo>
                  <a:pt x="1900" y="11179"/>
                </a:lnTo>
                <a:lnTo>
                  <a:pt x="2436" y="11958"/>
                </a:lnTo>
                <a:lnTo>
                  <a:pt x="2996" y="12689"/>
                </a:lnTo>
                <a:lnTo>
                  <a:pt x="3556" y="13371"/>
                </a:lnTo>
                <a:lnTo>
                  <a:pt x="4092" y="13980"/>
                </a:lnTo>
                <a:lnTo>
                  <a:pt x="4603" y="14540"/>
                </a:lnTo>
                <a:lnTo>
                  <a:pt x="5066" y="15003"/>
                </a:lnTo>
                <a:lnTo>
                  <a:pt x="5724" y="15636"/>
                </a:lnTo>
                <a:lnTo>
                  <a:pt x="5992" y="15880"/>
                </a:lnTo>
                <a:lnTo>
                  <a:pt x="5992" y="15880"/>
                </a:lnTo>
                <a:lnTo>
                  <a:pt x="6260" y="15636"/>
                </a:lnTo>
                <a:lnTo>
                  <a:pt x="6917" y="15003"/>
                </a:lnTo>
                <a:lnTo>
                  <a:pt x="7380" y="14540"/>
                </a:lnTo>
                <a:lnTo>
                  <a:pt x="7891" y="13980"/>
                </a:lnTo>
                <a:lnTo>
                  <a:pt x="8427" y="13371"/>
                </a:lnTo>
                <a:lnTo>
                  <a:pt x="8987" y="12689"/>
                </a:lnTo>
                <a:lnTo>
                  <a:pt x="9548" y="11958"/>
                </a:lnTo>
                <a:lnTo>
                  <a:pt x="10083" y="11179"/>
                </a:lnTo>
                <a:lnTo>
                  <a:pt x="10595" y="10375"/>
                </a:lnTo>
                <a:lnTo>
                  <a:pt x="10838" y="9937"/>
                </a:lnTo>
                <a:lnTo>
                  <a:pt x="11058" y="9523"/>
                </a:lnTo>
                <a:lnTo>
                  <a:pt x="11252" y="9085"/>
                </a:lnTo>
                <a:lnTo>
                  <a:pt x="11423" y="8646"/>
                </a:lnTo>
                <a:lnTo>
                  <a:pt x="11593" y="8208"/>
                </a:lnTo>
                <a:lnTo>
                  <a:pt x="11715" y="7769"/>
                </a:lnTo>
                <a:lnTo>
                  <a:pt x="11837" y="7331"/>
                </a:lnTo>
                <a:lnTo>
                  <a:pt x="11910" y="6868"/>
                </a:lnTo>
                <a:lnTo>
                  <a:pt x="11959" y="6430"/>
                </a:lnTo>
                <a:lnTo>
                  <a:pt x="11983" y="5991"/>
                </a:lnTo>
                <a:lnTo>
                  <a:pt x="11983" y="5991"/>
                </a:lnTo>
                <a:lnTo>
                  <a:pt x="11983" y="5675"/>
                </a:lnTo>
                <a:lnTo>
                  <a:pt x="11959" y="5383"/>
                </a:lnTo>
                <a:lnTo>
                  <a:pt x="11910" y="5090"/>
                </a:lnTo>
                <a:lnTo>
                  <a:pt x="11861" y="4774"/>
                </a:lnTo>
                <a:lnTo>
                  <a:pt x="11788" y="4506"/>
                </a:lnTo>
                <a:lnTo>
                  <a:pt x="11715" y="4214"/>
                </a:lnTo>
                <a:lnTo>
                  <a:pt x="11520" y="3653"/>
                </a:lnTo>
                <a:lnTo>
                  <a:pt x="11252" y="3142"/>
                </a:lnTo>
                <a:lnTo>
                  <a:pt x="10960" y="2631"/>
                </a:lnTo>
                <a:lnTo>
                  <a:pt x="10619" y="2192"/>
                </a:lnTo>
                <a:lnTo>
                  <a:pt x="10229" y="1754"/>
                </a:lnTo>
                <a:lnTo>
                  <a:pt x="9791" y="1364"/>
                </a:lnTo>
                <a:lnTo>
                  <a:pt x="9353" y="1023"/>
                </a:lnTo>
                <a:lnTo>
                  <a:pt x="8841" y="731"/>
                </a:lnTo>
                <a:lnTo>
                  <a:pt x="8330" y="463"/>
                </a:lnTo>
                <a:lnTo>
                  <a:pt x="7770" y="268"/>
                </a:lnTo>
                <a:lnTo>
                  <a:pt x="7477" y="195"/>
                </a:lnTo>
                <a:lnTo>
                  <a:pt x="7209" y="122"/>
                </a:lnTo>
                <a:lnTo>
                  <a:pt x="6893" y="73"/>
                </a:lnTo>
                <a:lnTo>
                  <a:pt x="6601" y="25"/>
                </a:lnTo>
                <a:lnTo>
                  <a:pt x="6308" y="0"/>
                </a:lnTo>
                <a:lnTo>
                  <a:pt x="5992" y="0"/>
                </a:lnTo>
                <a:lnTo>
                  <a:pt x="5992" y="0"/>
                </a:lnTo>
                <a:close/>
                <a:moveTo>
                  <a:pt x="5992" y="8549"/>
                </a:moveTo>
                <a:lnTo>
                  <a:pt x="5992" y="8549"/>
                </a:lnTo>
                <a:lnTo>
                  <a:pt x="5724" y="8549"/>
                </a:lnTo>
                <a:lnTo>
                  <a:pt x="5480" y="8500"/>
                </a:lnTo>
                <a:lnTo>
                  <a:pt x="5237" y="8451"/>
                </a:lnTo>
                <a:lnTo>
                  <a:pt x="4993" y="8354"/>
                </a:lnTo>
                <a:lnTo>
                  <a:pt x="4774" y="8257"/>
                </a:lnTo>
                <a:lnTo>
                  <a:pt x="4555" y="8110"/>
                </a:lnTo>
                <a:lnTo>
                  <a:pt x="4360" y="7964"/>
                </a:lnTo>
                <a:lnTo>
                  <a:pt x="4189" y="7794"/>
                </a:lnTo>
                <a:lnTo>
                  <a:pt x="4019" y="7623"/>
                </a:lnTo>
                <a:lnTo>
                  <a:pt x="3873" y="7428"/>
                </a:lnTo>
                <a:lnTo>
                  <a:pt x="3727" y="7209"/>
                </a:lnTo>
                <a:lnTo>
                  <a:pt x="3629" y="6990"/>
                </a:lnTo>
                <a:lnTo>
                  <a:pt x="3532" y="6746"/>
                </a:lnTo>
                <a:lnTo>
                  <a:pt x="3483" y="6503"/>
                </a:lnTo>
                <a:lnTo>
                  <a:pt x="3434" y="6259"/>
                </a:lnTo>
                <a:lnTo>
                  <a:pt x="3434" y="5991"/>
                </a:lnTo>
                <a:lnTo>
                  <a:pt x="3434" y="5991"/>
                </a:lnTo>
                <a:lnTo>
                  <a:pt x="3434" y="5724"/>
                </a:lnTo>
                <a:lnTo>
                  <a:pt x="3483" y="5480"/>
                </a:lnTo>
                <a:lnTo>
                  <a:pt x="3532" y="5236"/>
                </a:lnTo>
                <a:lnTo>
                  <a:pt x="3629" y="4993"/>
                </a:lnTo>
                <a:lnTo>
                  <a:pt x="3727" y="4774"/>
                </a:lnTo>
                <a:lnTo>
                  <a:pt x="3873" y="4555"/>
                </a:lnTo>
                <a:lnTo>
                  <a:pt x="4019" y="4360"/>
                </a:lnTo>
                <a:lnTo>
                  <a:pt x="4189" y="4189"/>
                </a:lnTo>
                <a:lnTo>
                  <a:pt x="4360" y="4019"/>
                </a:lnTo>
                <a:lnTo>
                  <a:pt x="4555" y="3873"/>
                </a:lnTo>
                <a:lnTo>
                  <a:pt x="4774" y="3726"/>
                </a:lnTo>
                <a:lnTo>
                  <a:pt x="4993" y="3629"/>
                </a:lnTo>
                <a:lnTo>
                  <a:pt x="5237" y="3532"/>
                </a:lnTo>
                <a:lnTo>
                  <a:pt x="5480" y="3483"/>
                </a:lnTo>
                <a:lnTo>
                  <a:pt x="5724" y="3434"/>
                </a:lnTo>
                <a:lnTo>
                  <a:pt x="5992" y="3434"/>
                </a:lnTo>
                <a:lnTo>
                  <a:pt x="5992" y="3434"/>
                </a:lnTo>
                <a:lnTo>
                  <a:pt x="6260" y="3434"/>
                </a:lnTo>
                <a:lnTo>
                  <a:pt x="6503" y="3483"/>
                </a:lnTo>
                <a:lnTo>
                  <a:pt x="6747" y="3532"/>
                </a:lnTo>
                <a:lnTo>
                  <a:pt x="6990" y="3629"/>
                </a:lnTo>
                <a:lnTo>
                  <a:pt x="7209" y="3726"/>
                </a:lnTo>
                <a:lnTo>
                  <a:pt x="7429" y="3873"/>
                </a:lnTo>
                <a:lnTo>
                  <a:pt x="7623" y="4019"/>
                </a:lnTo>
                <a:lnTo>
                  <a:pt x="7794" y="4189"/>
                </a:lnTo>
                <a:lnTo>
                  <a:pt x="7964" y="4360"/>
                </a:lnTo>
                <a:lnTo>
                  <a:pt x="8111" y="4555"/>
                </a:lnTo>
                <a:lnTo>
                  <a:pt x="8257" y="4774"/>
                </a:lnTo>
                <a:lnTo>
                  <a:pt x="8354" y="4993"/>
                </a:lnTo>
                <a:lnTo>
                  <a:pt x="8452" y="5236"/>
                </a:lnTo>
                <a:lnTo>
                  <a:pt x="8500" y="5480"/>
                </a:lnTo>
                <a:lnTo>
                  <a:pt x="8549" y="5724"/>
                </a:lnTo>
                <a:lnTo>
                  <a:pt x="8549" y="5991"/>
                </a:lnTo>
                <a:lnTo>
                  <a:pt x="8549" y="5991"/>
                </a:lnTo>
                <a:lnTo>
                  <a:pt x="8549" y="6259"/>
                </a:lnTo>
                <a:lnTo>
                  <a:pt x="8500" y="6503"/>
                </a:lnTo>
                <a:lnTo>
                  <a:pt x="8452" y="6746"/>
                </a:lnTo>
                <a:lnTo>
                  <a:pt x="8354" y="6990"/>
                </a:lnTo>
                <a:lnTo>
                  <a:pt x="8257" y="7209"/>
                </a:lnTo>
                <a:lnTo>
                  <a:pt x="8111" y="7428"/>
                </a:lnTo>
                <a:lnTo>
                  <a:pt x="7964" y="7623"/>
                </a:lnTo>
                <a:lnTo>
                  <a:pt x="7794" y="7794"/>
                </a:lnTo>
                <a:lnTo>
                  <a:pt x="7623" y="7964"/>
                </a:lnTo>
                <a:lnTo>
                  <a:pt x="7429" y="8110"/>
                </a:lnTo>
                <a:lnTo>
                  <a:pt x="7209" y="8257"/>
                </a:lnTo>
                <a:lnTo>
                  <a:pt x="6990" y="8354"/>
                </a:lnTo>
                <a:lnTo>
                  <a:pt x="6747" y="8451"/>
                </a:lnTo>
                <a:lnTo>
                  <a:pt x="6503" y="8500"/>
                </a:lnTo>
                <a:lnTo>
                  <a:pt x="6260" y="8549"/>
                </a:lnTo>
                <a:lnTo>
                  <a:pt x="5992" y="8549"/>
                </a:lnTo>
                <a:lnTo>
                  <a:pt x="5992" y="85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6" name="Google Shape;526;p43"/>
          <p:cNvGrpSpPr/>
          <p:nvPr/>
        </p:nvGrpSpPr>
        <p:grpSpPr>
          <a:xfrm>
            <a:off x="3744262" y="362185"/>
            <a:ext cx="336767" cy="383835"/>
            <a:chOff x="4630125" y="278900"/>
            <a:chExt cx="400675" cy="456675"/>
          </a:xfrm>
        </p:grpSpPr>
        <p:sp>
          <p:nvSpPr>
            <p:cNvPr id="527" name="Google Shape;527;p43"/>
            <p:cNvSpPr/>
            <p:nvPr/>
          </p:nvSpPr>
          <p:spPr>
            <a:xfrm>
              <a:off x="4659350" y="328825"/>
              <a:ext cx="371450" cy="96850"/>
            </a:xfrm>
            <a:custGeom>
              <a:avLst/>
              <a:gdLst/>
              <a:ahLst/>
              <a:cxnLst/>
              <a:rect l="l" t="t" r="r" b="b"/>
              <a:pathLst>
                <a:path w="14858" h="3874" fill="none" extrusionOk="0">
                  <a:moveTo>
                    <a:pt x="12763" y="1"/>
                  </a:moveTo>
                  <a:lnTo>
                    <a:pt x="926" y="1"/>
                  </a:lnTo>
                  <a:lnTo>
                    <a:pt x="926" y="1"/>
                  </a:lnTo>
                  <a:lnTo>
                    <a:pt x="731" y="25"/>
                  </a:lnTo>
                  <a:lnTo>
                    <a:pt x="561" y="74"/>
                  </a:lnTo>
                  <a:lnTo>
                    <a:pt x="390" y="171"/>
                  </a:lnTo>
                  <a:lnTo>
                    <a:pt x="269" y="269"/>
                  </a:lnTo>
                  <a:lnTo>
                    <a:pt x="147" y="415"/>
                  </a:lnTo>
                  <a:lnTo>
                    <a:pt x="74" y="561"/>
                  </a:lnTo>
                  <a:lnTo>
                    <a:pt x="1" y="732"/>
                  </a:lnTo>
                  <a:lnTo>
                    <a:pt x="1" y="926"/>
                  </a:lnTo>
                  <a:lnTo>
                    <a:pt x="1" y="2948"/>
                  </a:lnTo>
                  <a:lnTo>
                    <a:pt x="1" y="2948"/>
                  </a:lnTo>
                  <a:lnTo>
                    <a:pt x="1" y="3143"/>
                  </a:lnTo>
                  <a:lnTo>
                    <a:pt x="74" y="3313"/>
                  </a:lnTo>
                  <a:lnTo>
                    <a:pt x="147" y="3459"/>
                  </a:lnTo>
                  <a:lnTo>
                    <a:pt x="269" y="3605"/>
                  </a:lnTo>
                  <a:lnTo>
                    <a:pt x="390" y="3727"/>
                  </a:lnTo>
                  <a:lnTo>
                    <a:pt x="561" y="3800"/>
                  </a:lnTo>
                  <a:lnTo>
                    <a:pt x="731" y="3849"/>
                  </a:lnTo>
                  <a:lnTo>
                    <a:pt x="926" y="3873"/>
                  </a:lnTo>
                  <a:lnTo>
                    <a:pt x="12763" y="3873"/>
                  </a:lnTo>
                  <a:lnTo>
                    <a:pt x="14857" y="1949"/>
                  </a:lnTo>
                  <a:lnTo>
                    <a:pt x="1276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3"/>
            <p:cNvSpPr/>
            <p:nvPr/>
          </p:nvSpPr>
          <p:spPr>
            <a:xfrm>
              <a:off x="4630125" y="452425"/>
              <a:ext cx="371450" cy="96850"/>
            </a:xfrm>
            <a:custGeom>
              <a:avLst/>
              <a:gdLst/>
              <a:ahLst/>
              <a:cxnLst/>
              <a:rect l="l" t="t" r="r" b="b"/>
              <a:pathLst>
                <a:path w="14858" h="3874" fill="none" extrusionOk="0">
                  <a:moveTo>
                    <a:pt x="2095" y="1"/>
                  </a:moveTo>
                  <a:lnTo>
                    <a:pt x="13932" y="1"/>
                  </a:lnTo>
                  <a:lnTo>
                    <a:pt x="13932" y="1"/>
                  </a:lnTo>
                  <a:lnTo>
                    <a:pt x="14126" y="25"/>
                  </a:lnTo>
                  <a:lnTo>
                    <a:pt x="14297" y="74"/>
                  </a:lnTo>
                  <a:lnTo>
                    <a:pt x="14467" y="147"/>
                  </a:lnTo>
                  <a:lnTo>
                    <a:pt x="14589" y="269"/>
                  </a:lnTo>
                  <a:lnTo>
                    <a:pt x="14711" y="415"/>
                  </a:lnTo>
                  <a:lnTo>
                    <a:pt x="14784" y="561"/>
                  </a:lnTo>
                  <a:lnTo>
                    <a:pt x="14857" y="732"/>
                  </a:lnTo>
                  <a:lnTo>
                    <a:pt x="14857" y="926"/>
                  </a:lnTo>
                  <a:lnTo>
                    <a:pt x="14857" y="2948"/>
                  </a:lnTo>
                  <a:lnTo>
                    <a:pt x="14857" y="2948"/>
                  </a:lnTo>
                  <a:lnTo>
                    <a:pt x="14857" y="3143"/>
                  </a:lnTo>
                  <a:lnTo>
                    <a:pt x="14784" y="3313"/>
                  </a:lnTo>
                  <a:lnTo>
                    <a:pt x="14711" y="3459"/>
                  </a:lnTo>
                  <a:lnTo>
                    <a:pt x="14589" y="3605"/>
                  </a:lnTo>
                  <a:lnTo>
                    <a:pt x="14467" y="3703"/>
                  </a:lnTo>
                  <a:lnTo>
                    <a:pt x="14297" y="3800"/>
                  </a:lnTo>
                  <a:lnTo>
                    <a:pt x="14126" y="3849"/>
                  </a:lnTo>
                  <a:lnTo>
                    <a:pt x="13932" y="3873"/>
                  </a:lnTo>
                  <a:lnTo>
                    <a:pt x="2095" y="3873"/>
                  </a:lnTo>
                  <a:lnTo>
                    <a:pt x="1" y="1925"/>
                  </a:lnTo>
                  <a:lnTo>
                    <a:pt x="2095"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3"/>
            <p:cNvSpPr/>
            <p:nvPr/>
          </p:nvSpPr>
          <p:spPr>
            <a:xfrm>
              <a:off x="4808525" y="278900"/>
              <a:ext cx="43875" cy="49950"/>
            </a:xfrm>
            <a:custGeom>
              <a:avLst/>
              <a:gdLst/>
              <a:ahLst/>
              <a:cxnLst/>
              <a:rect l="l" t="t" r="r" b="b"/>
              <a:pathLst>
                <a:path w="1755" h="1998" fill="none" extrusionOk="0">
                  <a:moveTo>
                    <a:pt x="1754" y="1998"/>
                  </a:moveTo>
                  <a:lnTo>
                    <a:pt x="1754" y="585"/>
                  </a:lnTo>
                  <a:lnTo>
                    <a:pt x="1754" y="585"/>
                  </a:lnTo>
                  <a:lnTo>
                    <a:pt x="1754" y="464"/>
                  </a:lnTo>
                  <a:lnTo>
                    <a:pt x="1730" y="366"/>
                  </a:lnTo>
                  <a:lnTo>
                    <a:pt x="1657" y="269"/>
                  </a:lnTo>
                  <a:lnTo>
                    <a:pt x="1584" y="171"/>
                  </a:lnTo>
                  <a:lnTo>
                    <a:pt x="1511" y="98"/>
                  </a:lnTo>
                  <a:lnTo>
                    <a:pt x="1413" y="49"/>
                  </a:lnTo>
                  <a:lnTo>
                    <a:pt x="1291" y="25"/>
                  </a:lnTo>
                  <a:lnTo>
                    <a:pt x="1194" y="1"/>
                  </a:lnTo>
                  <a:lnTo>
                    <a:pt x="561" y="1"/>
                  </a:lnTo>
                  <a:lnTo>
                    <a:pt x="561" y="1"/>
                  </a:lnTo>
                  <a:lnTo>
                    <a:pt x="463" y="25"/>
                  </a:lnTo>
                  <a:lnTo>
                    <a:pt x="342" y="49"/>
                  </a:lnTo>
                  <a:lnTo>
                    <a:pt x="244" y="98"/>
                  </a:lnTo>
                  <a:lnTo>
                    <a:pt x="171" y="171"/>
                  </a:lnTo>
                  <a:lnTo>
                    <a:pt x="98" y="269"/>
                  </a:lnTo>
                  <a:lnTo>
                    <a:pt x="25" y="366"/>
                  </a:lnTo>
                  <a:lnTo>
                    <a:pt x="1" y="464"/>
                  </a:lnTo>
                  <a:lnTo>
                    <a:pt x="1" y="585"/>
                  </a:lnTo>
                  <a:lnTo>
                    <a:pt x="1" y="1998"/>
                  </a:lnTo>
                  <a:lnTo>
                    <a:pt x="1754" y="19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3"/>
            <p:cNvSpPr/>
            <p:nvPr/>
          </p:nvSpPr>
          <p:spPr>
            <a:xfrm>
              <a:off x="4808525" y="549250"/>
              <a:ext cx="43875" cy="186325"/>
            </a:xfrm>
            <a:custGeom>
              <a:avLst/>
              <a:gdLst/>
              <a:ahLst/>
              <a:cxnLst/>
              <a:rect l="l" t="t" r="r" b="b"/>
              <a:pathLst>
                <a:path w="1755" h="7453" fill="none" extrusionOk="0">
                  <a:moveTo>
                    <a:pt x="1" y="0"/>
                  </a:moveTo>
                  <a:lnTo>
                    <a:pt x="1" y="7453"/>
                  </a:lnTo>
                  <a:lnTo>
                    <a:pt x="1754" y="7453"/>
                  </a:lnTo>
                  <a:lnTo>
                    <a:pt x="1754"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 name="Google Shape;531;p43"/>
          <p:cNvSpPr/>
          <p:nvPr/>
        </p:nvSpPr>
        <p:spPr>
          <a:xfrm>
            <a:off x="4284851" y="385750"/>
            <a:ext cx="385895" cy="336746"/>
          </a:xfrm>
          <a:custGeom>
            <a:avLst/>
            <a:gdLst/>
            <a:ahLst/>
            <a:cxnLst/>
            <a:rect l="l" t="t" r="r" b="b"/>
            <a:pathLst>
              <a:path w="18365" h="16026" fill="none" extrusionOk="0">
                <a:moveTo>
                  <a:pt x="9182" y="0"/>
                </a:moveTo>
                <a:lnTo>
                  <a:pt x="0" y="8841"/>
                </a:lnTo>
                <a:lnTo>
                  <a:pt x="2874" y="8841"/>
                </a:lnTo>
                <a:lnTo>
                  <a:pt x="2874" y="15246"/>
                </a:lnTo>
                <a:lnTo>
                  <a:pt x="2874" y="15246"/>
                </a:lnTo>
                <a:lnTo>
                  <a:pt x="2899" y="15417"/>
                </a:lnTo>
                <a:lnTo>
                  <a:pt x="2947" y="15563"/>
                </a:lnTo>
                <a:lnTo>
                  <a:pt x="3020" y="15685"/>
                </a:lnTo>
                <a:lnTo>
                  <a:pt x="3093" y="15806"/>
                </a:lnTo>
                <a:lnTo>
                  <a:pt x="3215" y="15904"/>
                </a:lnTo>
                <a:lnTo>
                  <a:pt x="3361" y="15977"/>
                </a:lnTo>
                <a:lnTo>
                  <a:pt x="3508" y="16026"/>
                </a:lnTo>
                <a:lnTo>
                  <a:pt x="3654" y="16026"/>
                </a:lnTo>
                <a:lnTo>
                  <a:pt x="7404" y="16026"/>
                </a:lnTo>
                <a:lnTo>
                  <a:pt x="7404" y="13420"/>
                </a:lnTo>
                <a:lnTo>
                  <a:pt x="7404" y="13420"/>
                </a:lnTo>
                <a:lnTo>
                  <a:pt x="7429" y="13127"/>
                </a:lnTo>
                <a:lnTo>
                  <a:pt x="7526" y="12860"/>
                </a:lnTo>
                <a:lnTo>
                  <a:pt x="7648" y="12616"/>
                </a:lnTo>
                <a:lnTo>
                  <a:pt x="7818" y="12421"/>
                </a:lnTo>
                <a:lnTo>
                  <a:pt x="8038" y="12251"/>
                </a:lnTo>
                <a:lnTo>
                  <a:pt x="8257" y="12129"/>
                </a:lnTo>
                <a:lnTo>
                  <a:pt x="8525" y="12031"/>
                </a:lnTo>
                <a:lnTo>
                  <a:pt x="8817" y="12007"/>
                </a:lnTo>
                <a:lnTo>
                  <a:pt x="9548" y="12007"/>
                </a:lnTo>
                <a:lnTo>
                  <a:pt x="9548" y="12007"/>
                </a:lnTo>
                <a:lnTo>
                  <a:pt x="9840" y="12031"/>
                </a:lnTo>
                <a:lnTo>
                  <a:pt x="10108" y="12129"/>
                </a:lnTo>
                <a:lnTo>
                  <a:pt x="10327" y="12251"/>
                </a:lnTo>
                <a:lnTo>
                  <a:pt x="10546" y="12421"/>
                </a:lnTo>
                <a:lnTo>
                  <a:pt x="10717" y="12616"/>
                </a:lnTo>
                <a:lnTo>
                  <a:pt x="10838" y="12860"/>
                </a:lnTo>
                <a:lnTo>
                  <a:pt x="10936" y="13127"/>
                </a:lnTo>
                <a:lnTo>
                  <a:pt x="10960" y="13420"/>
                </a:lnTo>
                <a:lnTo>
                  <a:pt x="10960" y="16026"/>
                </a:lnTo>
                <a:lnTo>
                  <a:pt x="14711" y="16026"/>
                </a:lnTo>
                <a:lnTo>
                  <a:pt x="14711" y="16026"/>
                </a:lnTo>
                <a:lnTo>
                  <a:pt x="14857" y="16026"/>
                </a:lnTo>
                <a:lnTo>
                  <a:pt x="15003" y="15977"/>
                </a:lnTo>
                <a:lnTo>
                  <a:pt x="15149" y="15904"/>
                </a:lnTo>
                <a:lnTo>
                  <a:pt x="15271" y="15806"/>
                </a:lnTo>
                <a:lnTo>
                  <a:pt x="15344" y="15685"/>
                </a:lnTo>
                <a:lnTo>
                  <a:pt x="15417" y="15563"/>
                </a:lnTo>
                <a:lnTo>
                  <a:pt x="15466" y="15417"/>
                </a:lnTo>
                <a:lnTo>
                  <a:pt x="15490" y="15246"/>
                </a:lnTo>
                <a:lnTo>
                  <a:pt x="15490" y="8841"/>
                </a:lnTo>
                <a:lnTo>
                  <a:pt x="18364" y="8841"/>
                </a:lnTo>
                <a:lnTo>
                  <a:pt x="918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2" name="Google Shape;532;p43"/>
          <p:cNvGrpSpPr/>
          <p:nvPr/>
        </p:nvGrpSpPr>
        <p:grpSpPr>
          <a:xfrm>
            <a:off x="353874" y="908741"/>
            <a:ext cx="342882" cy="418128"/>
            <a:chOff x="596350" y="929175"/>
            <a:chExt cx="407950" cy="497475"/>
          </a:xfrm>
        </p:grpSpPr>
        <p:sp>
          <p:nvSpPr>
            <p:cNvPr id="533" name="Google Shape;533;p43"/>
            <p:cNvSpPr/>
            <p:nvPr/>
          </p:nvSpPr>
          <p:spPr>
            <a:xfrm>
              <a:off x="596350" y="953550"/>
              <a:ext cx="387250" cy="473100"/>
            </a:xfrm>
            <a:custGeom>
              <a:avLst/>
              <a:gdLst/>
              <a:ahLst/>
              <a:cxnLst/>
              <a:rect l="l" t="t" r="r" b="b"/>
              <a:pathLst>
                <a:path w="15490" h="18924" fill="none" extrusionOk="0">
                  <a:moveTo>
                    <a:pt x="15490" y="17828"/>
                  </a:moveTo>
                  <a:lnTo>
                    <a:pt x="15490" y="17828"/>
                  </a:lnTo>
                  <a:lnTo>
                    <a:pt x="15466" y="17998"/>
                  </a:lnTo>
                  <a:lnTo>
                    <a:pt x="15417" y="18169"/>
                  </a:lnTo>
                  <a:lnTo>
                    <a:pt x="15319" y="18364"/>
                  </a:lnTo>
                  <a:lnTo>
                    <a:pt x="15198" y="18534"/>
                  </a:lnTo>
                  <a:lnTo>
                    <a:pt x="15052" y="18680"/>
                  </a:lnTo>
                  <a:lnTo>
                    <a:pt x="14881" y="18802"/>
                  </a:lnTo>
                  <a:lnTo>
                    <a:pt x="14735" y="18900"/>
                  </a:lnTo>
                  <a:lnTo>
                    <a:pt x="14564" y="18924"/>
                  </a:lnTo>
                  <a:lnTo>
                    <a:pt x="1023" y="18924"/>
                  </a:lnTo>
                  <a:lnTo>
                    <a:pt x="1023" y="18924"/>
                  </a:lnTo>
                  <a:lnTo>
                    <a:pt x="853" y="18900"/>
                  </a:lnTo>
                  <a:lnTo>
                    <a:pt x="682" y="18802"/>
                  </a:lnTo>
                  <a:lnTo>
                    <a:pt x="512" y="18680"/>
                  </a:lnTo>
                  <a:lnTo>
                    <a:pt x="341" y="18534"/>
                  </a:lnTo>
                  <a:lnTo>
                    <a:pt x="219" y="18364"/>
                  </a:lnTo>
                  <a:lnTo>
                    <a:pt x="98" y="18169"/>
                  </a:lnTo>
                  <a:lnTo>
                    <a:pt x="25" y="17998"/>
                  </a:lnTo>
                  <a:lnTo>
                    <a:pt x="0" y="17828"/>
                  </a:lnTo>
                  <a:lnTo>
                    <a:pt x="0" y="877"/>
                  </a:lnTo>
                  <a:lnTo>
                    <a:pt x="0" y="877"/>
                  </a:lnTo>
                  <a:lnTo>
                    <a:pt x="25" y="706"/>
                  </a:lnTo>
                  <a:lnTo>
                    <a:pt x="98"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3"/>
            <p:cNvSpPr/>
            <p:nvPr/>
          </p:nvSpPr>
          <p:spPr>
            <a:xfrm>
              <a:off x="626775" y="929175"/>
              <a:ext cx="377525" cy="462775"/>
            </a:xfrm>
            <a:custGeom>
              <a:avLst/>
              <a:gdLst/>
              <a:ahLst/>
              <a:cxnLst/>
              <a:rect l="l" t="t" r="r" b="b"/>
              <a:pathLst>
                <a:path w="15101" h="18511" fill="none" extrusionOk="0">
                  <a:moveTo>
                    <a:pt x="15101" y="3362"/>
                  </a:moveTo>
                  <a:lnTo>
                    <a:pt x="15101" y="17731"/>
                  </a:lnTo>
                  <a:lnTo>
                    <a:pt x="15101" y="17731"/>
                  </a:lnTo>
                  <a:lnTo>
                    <a:pt x="15077" y="17877"/>
                  </a:lnTo>
                  <a:lnTo>
                    <a:pt x="15028" y="18024"/>
                  </a:lnTo>
                  <a:lnTo>
                    <a:pt x="14979" y="18145"/>
                  </a:lnTo>
                  <a:lnTo>
                    <a:pt x="14882" y="18267"/>
                  </a:lnTo>
                  <a:lnTo>
                    <a:pt x="14760" y="18365"/>
                  </a:lnTo>
                  <a:lnTo>
                    <a:pt x="14614" y="18438"/>
                  </a:lnTo>
                  <a:lnTo>
                    <a:pt x="14468" y="18486"/>
                  </a:lnTo>
                  <a:lnTo>
                    <a:pt x="14322"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3"/>
            <p:cNvSpPr/>
            <p:nvPr/>
          </p:nvSpPr>
          <p:spPr>
            <a:xfrm>
              <a:off x="688900" y="1256150"/>
              <a:ext cx="133975" cy="25"/>
            </a:xfrm>
            <a:custGeom>
              <a:avLst/>
              <a:gdLst/>
              <a:ahLst/>
              <a:cxnLst/>
              <a:rect l="l" t="t" r="r" b="b"/>
              <a:pathLst>
                <a:path w="5359" h="1" fill="none" extrusionOk="0">
                  <a:moveTo>
                    <a:pt x="5358"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3"/>
            <p:cNvSpPr/>
            <p:nvPr/>
          </p:nvSpPr>
          <p:spPr>
            <a:xfrm>
              <a:off x="688900" y="1201350"/>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3"/>
            <p:cNvSpPr/>
            <p:nvPr/>
          </p:nvSpPr>
          <p:spPr>
            <a:xfrm>
              <a:off x="688900" y="1145950"/>
              <a:ext cx="255750" cy="25"/>
            </a:xfrm>
            <a:custGeom>
              <a:avLst/>
              <a:gdLst/>
              <a:ahLst/>
              <a:cxnLst/>
              <a:rect l="l" t="t" r="r" b="b"/>
              <a:pathLst>
                <a:path w="10230" h="1" fill="none" extrusionOk="0">
                  <a:moveTo>
                    <a:pt x="10229"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3"/>
            <p:cNvSpPr/>
            <p:nvPr/>
          </p:nvSpPr>
          <p:spPr>
            <a:xfrm>
              <a:off x="688900" y="1090525"/>
              <a:ext cx="255750" cy="25"/>
            </a:xfrm>
            <a:custGeom>
              <a:avLst/>
              <a:gdLst/>
              <a:ahLst/>
              <a:cxnLst/>
              <a:rect l="l" t="t" r="r" b="b"/>
              <a:pathLst>
                <a:path w="10230" h="1" fill="none" extrusionOk="0">
                  <a:moveTo>
                    <a:pt x="1022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3"/>
            <p:cNvSpPr/>
            <p:nvPr/>
          </p:nvSpPr>
          <p:spPr>
            <a:xfrm>
              <a:off x="9202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 name="Google Shape;540;p43"/>
          <p:cNvGrpSpPr/>
          <p:nvPr/>
        </p:nvGrpSpPr>
        <p:grpSpPr>
          <a:xfrm>
            <a:off x="1478190" y="969656"/>
            <a:ext cx="349060" cy="298882"/>
            <a:chOff x="1934025" y="1001650"/>
            <a:chExt cx="415300" cy="355600"/>
          </a:xfrm>
        </p:grpSpPr>
        <p:sp>
          <p:nvSpPr>
            <p:cNvPr id="541" name="Google Shape;541;p43"/>
            <p:cNvSpPr/>
            <p:nvPr/>
          </p:nvSpPr>
          <p:spPr>
            <a:xfrm>
              <a:off x="1934025" y="1303650"/>
              <a:ext cx="207650" cy="53600"/>
            </a:xfrm>
            <a:custGeom>
              <a:avLst/>
              <a:gdLst/>
              <a:ahLst/>
              <a:cxnLst/>
              <a:rect l="l" t="t" r="r" b="b"/>
              <a:pathLst>
                <a:path w="8306" h="2144" fill="none" extrusionOk="0">
                  <a:moveTo>
                    <a:pt x="1" y="0"/>
                  </a:moveTo>
                  <a:lnTo>
                    <a:pt x="1" y="487"/>
                  </a:lnTo>
                  <a:lnTo>
                    <a:pt x="1" y="487"/>
                  </a:lnTo>
                  <a:lnTo>
                    <a:pt x="25" y="633"/>
                  </a:lnTo>
                  <a:lnTo>
                    <a:pt x="74" y="755"/>
                  </a:lnTo>
                  <a:lnTo>
                    <a:pt x="147" y="853"/>
                  </a:lnTo>
                  <a:lnTo>
                    <a:pt x="245" y="950"/>
                  </a:lnTo>
                  <a:lnTo>
                    <a:pt x="245" y="950"/>
                  </a:lnTo>
                  <a:lnTo>
                    <a:pt x="391" y="1023"/>
                  </a:lnTo>
                  <a:lnTo>
                    <a:pt x="561" y="1047"/>
                  </a:lnTo>
                  <a:lnTo>
                    <a:pt x="561" y="1047"/>
                  </a:lnTo>
                  <a:lnTo>
                    <a:pt x="732" y="1023"/>
                  </a:lnTo>
                  <a:lnTo>
                    <a:pt x="732" y="1023"/>
                  </a:lnTo>
                  <a:lnTo>
                    <a:pt x="1292" y="853"/>
                  </a:lnTo>
                  <a:lnTo>
                    <a:pt x="1657" y="780"/>
                  </a:lnTo>
                  <a:lnTo>
                    <a:pt x="2071" y="682"/>
                  </a:lnTo>
                  <a:lnTo>
                    <a:pt x="2534" y="609"/>
                  </a:lnTo>
                  <a:lnTo>
                    <a:pt x="3021" y="560"/>
                  </a:lnTo>
                  <a:lnTo>
                    <a:pt x="3581" y="512"/>
                  </a:lnTo>
                  <a:lnTo>
                    <a:pt x="4166" y="487"/>
                  </a:lnTo>
                  <a:lnTo>
                    <a:pt x="4166" y="487"/>
                  </a:lnTo>
                  <a:lnTo>
                    <a:pt x="4604" y="512"/>
                  </a:lnTo>
                  <a:lnTo>
                    <a:pt x="5018" y="536"/>
                  </a:lnTo>
                  <a:lnTo>
                    <a:pt x="5408" y="609"/>
                  </a:lnTo>
                  <a:lnTo>
                    <a:pt x="5773" y="682"/>
                  </a:lnTo>
                  <a:lnTo>
                    <a:pt x="6114" y="780"/>
                  </a:lnTo>
                  <a:lnTo>
                    <a:pt x="6431" y="877"/>
                  </a:lnTo>
                  <a:lnTo>
                    <a:pt x="6699" y="999"/>
                  </a:lnTo>
                  <a:lnTo>
                    <a:pt x="6966" y="1120"/>
                  </a:lnTo>
                  <a:lnTo>
                    <a:pt x="7186" y="1242"/>
                  </a:lnTo>
                  <a:lnTo>
                    <a:pt x="7405" y="1388"/>
                  </a:lnTo>
                  <a:lnTo>
                    <a:pt x="7770" y="1656"/>
                  </a:lnTo>
                  <a:lnTo>
                    <a:pt x="8062" y="1924"/>
                  </a:lnTo>
                  <a:lnTo>
                    <a:pt x="8306" y="214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3"/>
            <p:cNvSpPr/>
            <p:nvPr/>
          </p:nvSpPr>
          <p:spPr>
            <a:xfrm>
              <a:off x="2141650" y="1303650"/>
              <a:ext cx="207675" cy="53600"/>
            </a:xfrm>
            <a:custGeom>
              <a:avLst/>
              <a:gdLst/>
              <a:ahLst/>
              <a:cxnLst/>
              <a:rect l="l" t="t" r="r" b="b"/>
              <a:pathLst>
                <a:path w="8307" h="2144" fill="none" extrusionOk="0">
                  <a:moveTo>
                    <a:pt x="1" y="2143"/>
                  </a:moveTo>
                  <a:lnTo>
                    <a:pt x="1" y="2143"/>
                  </a:lnTo>
                  <a:lnTo>
                    <a:pt x="245" y="1924"/>
                  </a:lnTo>
                  <a:lnTo>
                    <a:pt x="537" y="1656"/>
                  </a:lnTo>
                  <a:lnTo>
                    <a:pt x="902" y="1388"/>
                  </a:lnTo>
                  <a:lnTo>
                    <a:pt x="1121" y="1242"/>
                  </a:lnTo>
                  <a:lnTo>
                    <a:pt x="1341" y="1120"/>
                  </a:lnTo>
                  <a:lnTo>
                    <a:pt x="1608" y="999"/>
                  </a:lnTo>
                  <a:lnTo>
                    <a:pt x="1876" y="877"/>
                  </a:lnTo>
                  <a:lnTo>
                    <a:pt x="2193" y="780"/>
                  </a:lnTo>
                  <a:lnTo>
                    <a:pt x="2534" y="682"/>
                  </a:lnTo>
                  <a:lnTo>
                    <a:pt x="2899" y="609"/>
                  </a:lnTo>
                  <a:lnTo>
                    <a:pt x="3289" y="536"/>
                  </a:lnTo>
                  <a:lnTo>
                    <a:pt x="3703" y="512"/>
                  </a:lnTo>
                  <a:lnTo>
                    <a:pt x="4141" y="487"/>
                  </a:lnTo>
                  <a:lnTo>
                    <a:pt x="4141" y="487"/>
                  </a:lnTo>
                  <a:lnTo>
                    <a:pt x="4726" y="512"/>
                  </a:lnTo>
                  <a:lnTo>
                    <a:pt x="5286" y="560"/>
                  </a:lnTo>
                  <a:lnTo>
                    <a:pt x="5773" y="609"/>
                  </a:lnTo>
                  <a:lnTo>
                    <a:pt x="6236" y="682"/>
                  </a:lnTo>
                  <a:lnTo>
                    <a:pt x="6650" y="780"/>
                  </a:lnTo>
                  <a:lnTo>
                    <a:pt x="7015" y="853"/>
                  </a:lnTo>
                  <a:lnTo>
                    <a:pt x="7575" y="1023"/>
                  </a:lnTo>
                  <a:lnTo>
                    <a:pt x="7575" y="1023"/>
                  </a:lnTo>
                  <a:lnTo>
                    <a:pt x="7746" y="1047"/>
                  </a:lnTo>
                  <a:lnTo>
                    <a:pt x="7746" y="1047"/>
                  </a:lnTo>
                  <a:lnTo>
                    <a:pt x="7916" y="1023"/>
                  </a:lnTo>
                  <a:lnTo>
                    <a:pt x="8062" y="950"/>
                  </a:lnTo>
                  <a:lnTo>
                    <a:pt x="8062" y="950"/>
                  </a:lnTo>
                  <a:lnTo>
                    <a:pt x="8160" y="853"/>
                  </a:lnTo>
                  <a:lnTo>
                    <a:pt x="8233" y="755"/>
                  </a:lnTo>
                  <a:lnTo>
                    <a:pt x="8282" y="633"/>
                  </a:lnTo>
                  <a:lnTo>
                    <a:pt x="8306" y="487"/>
                  </a:lnTo>
                  <a:lnTo>
                    <a:pt x="830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3"/>
            <p:cNvSpPr/>
            <p:nvPr/>
          </p:nvSpPr>
          <p:spPr>
            <a:xfrm>
              <a:off x="1934025" y="1001650"/>
              <a:ext cx="207650" cy="331250"/>
            </a:xfrm>
            <a:custGeom>
              <a:avLst/>
              <a:gdLst/>
              <a:ahLst/>
              <a:cxnLst/>
              <a:rect l="l" t="t" r="r" b="b"/>
              <a:pathLst>
                <a:path w="8306" h="13250" fill="none" extrusionOk="0">
                  <a:moveTo>
                    <a:pt x="8306" y="2192"/>
                  </a:moveTo>
                  <a:lnTo>
                    <a:pt x="8306" y="13249"/>
                  </a:lnTo>
                  <a:lnTo>
                    <a:pt x="8306" y="13249"/>
                  </a:lnTo>
                  <a:lnTo>
                    <a:pt x="8062" y="13030"/>
                  </a:lnTo>
                  <a:lnTo>
                    <a:pt x="7770" y="12762"/>
                  </a:lnTo>
                  <a:lnTo>
                    <a:pt x="7405" y="12494"/>
                  </a:lnTo>
                  <a:lnTo>
                    <a:pt x="7186" y="12348"/>
                  </a:lnTo>
                  <a:lnTo>
                    <a:pt x="6966" y="12226"/>
                  </a:lnTo>
                  <a:lnTo>
                    <a:pt x="6699" y="12105"/>
                  </a:lnTo>
                  <a:lnTo>
                    <a:pt x="6431" y="11983"/>
                  </a:lnTo>
                  <a:lnTo>
                    <a:pt x="6114" y="11885"/>
                  </a:lnTo>
                  <a:lnTo>
                    <a:pt x="5773" y="11788"/>
                  </a:lnTo>
                  <a:lnTo>
                    <a:pt x="5408" y="11715"/>
                  </a:lnTo>
                  <a:lnTo>
                    <a:pt x="5018" y="11642"/>
                  </a:lnTo>
                  <a:lnTo>
                    <a:pt x="4604" y="11617"/>
                  </a:lnTo>
                  <a:lnTo>
                    <a:pt x="4166" y="11593"/>
                  </a:lnTo>
                  <a:lnTo>
                    <a:pt x="4166" y="11593"/>
                  </a:lnTo>
                  <a:lnTo>
                    <a:pt x="3581" y="11617"/>
                  </a:lnTo>
                  <a:lnTo>
                    <a:pt x="3021" y="11666"/>
                  </a:lnTo>
                  <a:lnTo>
                    <a:pt x="2534" y="11715"/>
                  </a:lnTo>
                  <a:lnTo>
                    <a:pt x="2071" y="11788"/>
                  </a:lnTo>
                  <a:lnTo>
                    <a:pt x="1657" y="11885"/>
                  </a:lnTo>
                  <a:lnTo>
                    <a:pt x="1292" y="11958"/>
                  </a:lnTo>
                  <a:lnTo>
                    <a:pt x="732" y="12129"/>
                  </a:lnTo>
                  <a:lnTo>
                    <a:pt x="732" y="12129"/>
                  </a:lnTo>
                  <a:lnTo>
                    <a:pt x="561" y="12153"/>
                  </a:lnTo>
                  <a:lnTo>
                    <a:pt x="561" y="12153"/>
                  </a:lnTo>
                  <a:lnTo>
                    <a:pt x="391" y="12129"/>
                  </a:lnTo>
                  <a:lnTo>
                    <a:pt x="245" y="12056"/>
                  </a:lnTo>
                  <a:lnTo>
                    <a:pt x="245" y="12056"/>
                  </a:lnTo>
                  <a:lnTo>
                    <a:pt x="147" y="11958"/>
                  </a:lnTo>
                  <a:lnTo>
                    <a:pt x="74" y="11861"/>
                  </a:lnTo>
                  <a:lnTo>
                    <a:pt x="25" y="11739"/>
                  </a:lnTo>
                  <a:lnTo>
                    <a:pt x="1" y="11593"/>
                  </a:lnTo>
                  <a:lnTo>
                    <a:pt x="1" y="1656"/>
                  </a:lnTo>
                  <a:lnTo>
                    <a:pt x="1" y="1656"/>
                  </a:lnTo>
                  <a:lnTo>
                    <a:pt x="25" y="1534"/>
                  </a:lnTo>
                  <a:lnTo>
                    <a:pt x="50" y="1437"/>
                  </a:lnTo>
                  <a:lnTo>
                    <a:pt x="123" y="1315"/>
                  </a:lnTo>
                  <a:lnTo>
                    <a:pt x="196" y="1242"/>
                  </a:lnTo>
                  <a:lnTo>
                    <a:pt x="196" y="1242"/>
                  </a:lnTo>
                  <a:lnTo>
                    <a:pt x="342" y="1120"/>
                  </a:lnTo>
                  <a:lnTo>
                    <a:pt x="512" y="974"/>
                  </a:lnTo>
                  <a:lnTo>
                    <a:pt x="926" y="755"/>
                  </a:lnTo>
                  <a:lnTo>
                    <a:pt x="1389" y="536"/>
                  </a:lnTo>
                  <a:lnTo>
                    <a:pt x="1901" y="341"/>
                  </a:lnTo>
                  <a:lnTo>
                    <a:pt x="2461" y="195"/>
                  </a:lnTo>
                  <a:lnTo>
                    <a:pt x="3021" y="73"/>
                  </a:lnTo>
                  <a:lnTo>
                    <a:pt x="3581" y="24"/>
                  </a:lnTo>
                  <a:lnTo>
                    <a:pt x="4166" y="0"/>
                  </a:lnTo>
                  <a:lnTo>
                    <a:pt x="4166" y="0"/>
                  </a:lnTo>
                  <a:lnTo>
                    <a:pt x="4531" y="0"/>
                  </a:lnTo>
                  <a:lnTo>
                    <a:pt x="4872" y="49"/>
                  </a:lnTo>
                  <a:lnTo>
                    <a:pt x="5213" y="98"/>
                  </a:lnTo>
                  <a:lnTo>
                    <a:pt x="5530" y="171"/>
                  </a:lnTo>
                  <a:lnTo>
                    <a:pt x="5822" y="268"/>
                  </a:lnTo>
                  <a:lnTo>
                    <a:pt x="6114" y="365"/>
                  </a:lnTo>
                  <a:lnTo>
                    <a:pt x="6358" y="487"/>
                  </a:lnTo>
                  <a:lnTo>
                    <a:pt x="6626" y="609"/>
                  </a:lnTo>
                  <a:lnTo>
                    <a:pt x="7064" y="901"/>
                  </a:lnTo>
                  <a:lnTo>
                    <a:pt x="7429" y="1169"/>
                  </a:lnTo>
                  <a:lnTo>
                    <a:pt x="7746" y="1437"/>
                  </a:lnTo>
                  <a:lnTo>
                    <a:pt x="8014" y="1681"/>
                  </a:lnTo>
                  <a:lnTo>
                    <a:pt x="8014" y="1681"/>
                  </a:lnTo>
                  <a:lnTo>
                    <a:pt x="8136" y="1802"/>
                  </a:lnTo>
                  <a:lnTo>
                    <a:pt x="8136" y="1802"/>
                  </a:lnTo>
                  <a:lnTo>
                    <a:pt x="8209" y="1875"/>
                  </a:lnTo>
                  <a:lnTo>
                    <a:pt x="8257" y="1973"/>
                  </a:lnTo>
                  <a:lnTo>
                    <a:pt x="8306" y="2095"/>
                  </a:lnTo>
                  <a:lnTo>
                    <a:pt x="8306" y="2192"/>
                  </a:lnTo>
                  <a:lnTo>
                    <a:pt x="8306"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3"/>
            <p:cNvSpPr/>
            <p:nvPr/>
          </p:nvSpPr>
          <p:spPr>
            <a:xfrm>
              <a:off x="2141650" y="1001650"/>
              <a:ext cx="207675" cy="331250"/>
            </a:xfrm>
            <a:custGeom>
              <a:avLst/>
              <a:gdLst/>
              <a:ahLst/>
              <a:cxnLst/>
              <a:rect l="l" t="t" r="r" b="b"/>
              <a:pathLst>
                <a:path w="8307" h="13250" fill="none" extrusionOk="0">
                  <a:moveTo>
                    <a:pt x="1" y="2192"/>
                  </a:moveTo>
                  <a:lnTo>
                    <a:pt x="1" y="13249"/>
                  </a:lnTo>
                  <a:lnTo>
                    <a:pt x="1" y="13249"/>
                  </a:lnTo>
                  <a:lnTo>
                    <a:pt x="245" y="13030"/>
                  </a:lnTo>
                  <a:lnTo>
                    <a:pt x="537" y="12762"/>
                  </a:lnTo>
                  <a:lnTo>
                    <a:pt x="902" y="12494"/>
                  </a:lnTo>
                  <a:lnTo>
                    <a:pt x="1121" y="12348"/>
                  </a:lnTo>
                  <a:lnTo>
                    <a:pt x="1341" y="12226"/>
                  </a:lnTo>
                  <a:lnTo>
                    <a:pt x="1608" y="12105"/>
                  </a:lnTo>
                  <a:lnTo>
                    <a:pt x="1876" y="11983"/>
                  </a:lnTo>
                  <a:lnTo>
                    <a:pt x="2193" y="11885"/>
                  </a:lnTo>
                  <a:lnTo>
                    <a:pt x="2534" y="11788"/>
                  </a:lnTo>
                  <a:lnTo>
                    <a:pt x="2899" y="11715"/>
                  </a:lnTo>
                  <a:lnTo>
                    <a:pt x="3289" y="11642"/>
                  </a:lnTo>
                  <a:lnTo>
                    <a:pt x="3703" y="11617"/>
                  </a:lnTo>
                  <a:lnTo>
                    <a:pt x="4141" y="11593"/>
                  </a:lnTo>
                  <a:lnTo>
                    <a:pt x="4141" y="11593"/>
                  </a:lnTo>
                  <a:lnTo>
                    <a:pt x="4726" y="11617"/>
                  </a:lnTo>
                  <a:lnTo>
                    <a:pt x="5286" y="11666"/>
                  </a:lnTo>
                  <a:lnTo>
                    <a:pt x="5773" y="11715"/>
                  </a:lnTo>
                  <a:lnTo>
                    <a:pt x="6236" y="11788"/>
                  </a:lnTo>
                  <a:lnTo>
                    <a:pt x="6650" y="11885"/>
                  </a:lnTo>
                  <a:lnTo>
                    <a:pt x="7015" y="11958"/>
                  </a:lnTo>
                  <a:lnTo>
                    <a:pt x="7575" y="12129"/>
                  </a:lnTo>
                  <a:lnTo>
                    <a:pt x="7575" y="12129"/>
                  </a:lnTo>
                  <a:lnTo>
                    <a:pt x="7746" y="12153"/>
                  </a:lnTo>
                  <a:lnTo>
                    <a:pt x="7746" y="12153"/>
                  </a:lnTo>
                  <a:lnTo>
                    <a:pt x="7916" y="12129"/>
                  </a:lnTo>
                  <a:lnTo>
                    <a:pt x="8062" y="12056"/>
                  </a:lnTo>
                  <a:lnTo>
                    <a:pt x="8062" y="12056"/>
                  </a:lnTo>
                  <a:lnTo>
                    <a:pt x="8160" y="11958"/>
                  </a:lnTo>
                  <a:lnTo>
                    <a:pt x="8233" y="11861"/>
                  </a:lnTo>
                  <a:lnTo>
                    <a:pt x="8282" y="11739"/>
                  </a:lnTo>
                  <a:lnTo>
                    <a:pt x="8306" y="11593"/>
                  </a:lnTo>
                  <a:lnTo>
                    <a:pt x="8306" y="1656"/>
                  </a:lnTo>
                  <a:lnTo>
                    <a:pt x="8306" y="1656"/>
                  </a:lnTo>
                  <a:lnTo>
                    <a:pt x="8282" y="1534"/>
                  </a:lnTo>
                  <a:lnTo>
                    <a:pt x="8257" y="1437"/>
                  </a:lnTo>
                  <a:lnTo>
                    <a:pt x="8184" y="1315"/>
                  </a:lnTo>
                  <a:lnTo>
                    <a:pt x="8111" y="1242"/>
                  </a:lnTo>
                  <a:lnTo>
                    <a:pt x="8111" y="1242"/>
                  </a:lnTo>
                  <a:lnTo>
                    <a:pt x="7965" y="1120"/>
                  </a:lnTo>
                  <a:lnTo>
                    <a:pt x="7795" y="974"/>
                  </a:lnTo>
                  <a:lnTo>
                    <a:pt x="7381" y="755"/>
                  </a:lnTo>
                  <a:lnTo>
                    <a:pt x="6918" y="536"/>
                  </a:lnTo>
                  <a:lnTo>
                    <a:pt x="6406" y="341"/>
                  </a:lnTo>
                  <a:lnTo>
                    <a:pt x="5846" y="195"/>
                  </a:lnTo>
                  <a:lnTo>
                    <a:pt x="5286" y="73"/>
                  </a:lnTo>
                  <a:lnTo>
                    <a:pt x="4726" y="24"/>
                  </a:lnTo>
                  <a:lnTo>
                    <a:pt x="4141" y="0"/>
                  </a:lnTo>
                  <a:lnTo>
                    <a:pt x="4141" y="0"/>
                  </a:lnTo>
                  <a:lnTo>
                    <a:pt x="3776" y="0"/>
                  </a:lnTo>
                  <a:lnTo>
                    <a:pt x="3435" y="49"/>
                  </a:lnTo>
                  <a:lnTo>
                    <a:pt x="3094" y="98"/>
                  </a:lnTo>
                  <a:lnTo>
                    <a:pt x="2777" y="171"/>
                  </a:lnTo>
                  <a:lnTo>
                    <a:pt x="2485" y="268"/>
                  </a:lnTo>
                  <a:lnTo>
                    <a:pt x="2193" y="365"/>
                  </a:lnTo>
                  <a:lnTo>
                    <a:pt x="1949" y="487"/>
                  </a:lnTo>
                  <a:lnTo>
                    <a:pt x="1681" y="609"/>
                  </a:lnTo>
                  <a:lnTo>
                    <a:pt x="1243" y="901"/>
                  </a:lnTo>
                  <a:lnTo>
                    <a:pt x="878" y="1169"/>
                  </a:lnTo>
                  <a:lnTo>
                    <a:pt x="561" y="1437"/>
                  </a:lnTo>
                  <a:lnTo>
                    <a:pt x="293" y="1681"/>
                  </a:lnTo>
                  <a:lnTo>
                    <a:pt x="293" y="1681"/>
                  </a:lnTo>
                  <a:lnTo>
                    <a:pt x="171" y="1802"/>
                  </a:lnTo>
                  <a:lnTo>
                    <a:pt x="171" y="1802"/>
                  </a:lnTo>
                  <a:lnTo>
                    <a:pt x="98" y="1875"/>
                  </a:lnTo>
                  <a:lnTo>
                    <a:pt x="50" y="1973"/>
                  </a:lnTo>
                  <a:lnTo>
                    <a:pt x="1" y="2095"/>
                  </a:lnTo>
                  <a:lnTo>
                    <a:pt x="1" y="2192"/>
                  </a:lnTo>
                  <a:lnTo>
                    <a:pt x="1" y="219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5" name="Google Shape;545;p43"/>
          <p:cNvSpPr/>
          <p:nvPr/>
        </p:nvSpPr>
        <p:spPr>
          <a:xfrm>
            <a:off x="2042249" y="944598"/>
            <a:ext cx="351077" cy="349039"/>
          </a:xfrm>
          <a:custGeom>
            <a:avLst/>
            <a:gdLst/>
            <a:ahLst/>
            <a:cxnLst/>
            <a:rect l="l" t="t" r="r" b="b"/>
            <a:pathLst>
              <a:path w="16708" h="16611" fill="none" extrusionOk="0">
                <a:moveTo>
                  <a:pt x="414" y="8842"/>
                </a:moveTo>
                <a:lnTo>
                  <a:pt x="8403" y="1048"/>
                </a:lnTo>
                <a:lnTo>
                  <a:pt x="8403" y="1048"/>
                </a:lnTo>
                <a:lnTo>
                  <a:pt x="8500" y="951"/>
                </a:lnTo>
                <a:lnTo>
                  <a:pt x="8597" y="829"/>
                </a:lnTo>
                <a:lnTo>
                  <a:pt x="8865" y="658"/>
                </a:lnTo>
                <a:lnTo>
                  <a:pt x="9158" y="488"/>
                </a:lnTo>
                <a:lnTo>
                  <a:pt x="9450" y="317"/>
                </a:lnTo>
                <a:lnTo>
                  <a:pt x="9450" y="317"/>
                </a:lnTo>
                <a:lnTo>
                  <a:pt x="9839" y="171"/>
                </a:lnTo>
                <a:lnTo>
                  <a:pt x="10180" y="74"/>
                </a:lnTo>
                <a:lnTo>
                  <a:pt x="10497" y="25"/>
                </a:lnTo>
                <a:lnTo>
                  <a:pt x="10814" y="1"/>
                </a:lnTo>
                <a:lnTo>
                  <a:pt x="15344" y="1"/>
                </a:lnTo>
                <a:lnTo>
                  <a:pt x="15344" y="1"/>
                </a:lnTo>
                <a:lnTo>
                  <a:pt x="15465" y="1"/>
                </a:lnTo>
                <a:lnTo>
                  <a:pt x="15587" y="49"/>
                </a:lnTo>
                <a:lnTo>
                  <a:pt x="15855" y="122"/>
                </a:lnTo>
                <a:lnTo>
                  <a:pt x="16099" y="269"/>
                </a:lnTo>
                <a:lnTo>
                  <a:pt x="16294" y="415"/>
                </a:lnTo>
                <a:lnTo>
                  <a:pt x="16294" y="415"/>
                </a:lnTo>
                <a:lnTo>
                  <a:pt x="16391" y="537"/>
                </a:lnTo>
                <a:lnTo>
                  <a:pt x="16488" y="658"/>
                </a:lnTo>
                <a:lnTo>
                  <a:pt x="16561" y="780"/>
                </a:lnTo>
                <a:lnTo>
                  <a:pt x="16610" y="902"/>
                </a:lnTo>
                <a:lnTo>
                  <a:pt x="16659" y="1048"/>
                </a:lnTo>
                <a:lnTo>
                  <a:pt x="16683" y="1170"/>
                </a:lnTo>
                <a:lnTo>
                  <a:pt x="16708" y="1486"/>
                </a:lnTo>
                <a:lnTo>
                  <a:pt x="16708" y="5992"/>
                </a:lnTo>
                <a:lnTo>
                  <a:pt x="16708" y="5992"/>
                </a:lnTo>
                <a:lnTo>
                  <a:pt x="16683" y="6309"/>
                </a:lnTo>
                <a:lnTo>
                  <a:pt x="16635" y="6625"/>
                </a:lnTo>
                <a:lnTo>
                  <a:pt x="16537" y="6942"/>
                </a:lnTo>
                <a:lnTo>
                  <a:pt x="16391" y="7258"/>
                </a:lnTo>
                <a:lnTo>
                  <a:pt x="16391" y="7258"/>
                </a:lnTo>
                <a:lnTo>
                  <a:pt x="16342" y="7453"/>
                </a:lnTo>
                <a:lnTo>
                  <a:pt x="16294" y="7624"/>
                </a:lnTo>
                <a:lnTo>
                  <a:pt x="16196" y="7770"/>
                </a:lnTo>
                <a:lnTo>
                  <a:pt x="16123" y="7916"/>
                </a:lnTo>
                <a:lnTo>
                  <a:pt x="15928" y="8160"/>
                </a:lnTo>
                <a:lnTo>
                  <a:pt x="15758" y="8403"/>
                </a:lnTo>
                <a:lnTo>
                  <a:pt x="7891" y="16197"/>
                </a:lnTo>
                <a:lnTo>
                  <a:pt x="7891" y="16197"/>
                </a:lnTo>
                <a:lnTo>
                  <a:pt x="7794" y="16294"/>
                </a:lnTo>
                <a:lnTo>
                  <a:pt x="7696" y="16392"/>
                </a:lnTo>
                <a:lnTo>
                  <a:pt x="7574" y="16465"/>
                </a:lnTo>
                <a:lnTo>
                  <a:pt x="7453" y="16513"/>
                </a:lnTo>
                <a:lnTo>
                  <a:pt x="7185" y="16586"/>
                </a:lnTo>
                <a:lnTo>
                  <a:pt x="6941" y="16611"/>
                </a:lnTo>
                <a:lnTo>
                  <a:pt x="6941" y="16611"/>
                </a:lnTo>
                <a:lnTo>
                  <a:pt x="6649" y="16586"/>
                </a:lnTo>
                <a:lnTo>
                  <a:pt x="6503" y="16562"/>
                </a:lnTo>
                <a:lnTo>
                  <a:pt x="6381" y="16513"/>
                </a:lnTo>
                <a:lnTo>
                  <a:pt x="6235" y="16465"/>
                </a:lnTo>
                <a:lnTo>
                  <a:pt x="6113" y="16392"/>
                </a:lnTo>
                <a:lnTo>
                  <a:pt x="5991" y="16294"/>
                </a:lnTo>
                <a:lnTo>
                  <a:pt x="5894" y="16197"/>
                </a:lnTo>
                <a:lnTo>
                  <a:pt x="414" y="10839"/>
                </a:lnTo>
                <a:lnTo>
                  <a:pt x="414" y="10839"/>
                </a:lnTo>
                <a:lnTo>
                  <a:pt x="268" y="10595"/>
                </a:lnTo>
                <a:lnTo>
                  <a:pt x="122" y="10352"/>
                </a:lnTo>
                <a:lnTo>
                  <a:pt x="24" y="10108"/>
                </a:lnTo>
                <a:lnTo>
                  <a:pt x="0" y="10011"/>
                </a:lnTo>
                <a:lnTo>
                  <a:pt x="0" y="9889"/>
                </a:lnTo>
                <a:lnTo>
                  <a:pt x="0" y="9889"/>
                </a:lnTo>
                <a:lnTo>
                  <a:pt x="0" y="9718"/>
                </a:lnTo>
                <a:lnTo>
                  <a:pt x="24" y="9597"/>
                </a:lnTo>
                <a:lnTo>
                  <a:pt x="122" y="9329"/>
                </a:lnTo>
                <a:lnTo>
                  <a:pt x="268" y="9061"/>
                </a:lnTo>
                <a:lnTo>
                  <a:pt x="414" y="8842"/>
                </a:lnTo>
                <a:lnTo>
                  <a:pt x="414" y="8842"/>
                </a:lnTo>
                <a:close/>
                <a:moveTo>
                  <a:pt x="12519" y="4190"/>
                </a:moveTo>
                <a:lnTo>
                  <a:pt x="12519" y="4190"/>
                </a:lnTo>
                <a:lnTo>
                  <a:pt x="12689" y="4336"/>
                </a:lnTo>
                <a:lnTo>
                  <a:pt x="12859" y="4433"/>
                </a:lnTo>
                <a:lnTo>
                  <a:pt x="13030" y="4482"/>
                </a:lnTo>
                <a:lnTo>
                  <a:pt x="13249" y="4482"/>
                </a:lnTo>
                <a:lnTo>
                  <a:pt x="13249" y="4482"/>
                </a:lnTo>
                <a:lnTo>
                  <a:pt x="13444" y="4482"/>
                </a:lnTo>
                <a:lnTo>
                  <a:pt x="13615" y="4433"/>
                </a:lnTo>
                <a:lnTo>
                  <a:pt x="13761" y="4336"/>
                </a:lnTo>
                <a:lnTo>
                  <a:pt x="13882" y="4190"/>
                </a:lnTo>
                <a:lnTo>
                  <a:pt x="13882" y="4190"/>
                </a:lnTo>
                <a:lnTo>
                  <a:pt x="14029" y="4044"/>
                </a:lnTo>
                <a:lnTo>
                  <a:pt x="14102" y="3873"/>
                </a:lnTo>
                <a:lnTo>
                  <a:pt x="14150" y="3727"/>
                </a:lnTo>
                <a:lnTo>
                  <a:pt x="14175" y="3557"/>
                </a:lnTo>
                <a:lnTo>
                  <a:pt x="14175" y="3557"/>
                </a:lnTo>
                <a:lnTo>
                  <a:pt x="14150" y="3362"/>
                </a:lnTo>
                <a:lnTo>
                  <a:pt x="14102" y="3167"/>
                </a:lnTo>
                <a:lnTo>
                  <a:pt x="14029" y="2996"/>
                </a:lnTo>
                <a:lnTo>
                  <a:pt x="13882" y="2850"/>
                </a:lnTo>
                <a:lnTo>
                  <a:pt x="13882" y="2850"/>
                </a:lnTo>
                <a:lnTo>
                  <a:pt x="13761" y="2728"/>
                </a:lnTo>
                <a:lnTo>
                  <a:pt x="13615" y="2655"/>
                </a:lnTo>
                <a:lnTo>
                  <a:pt x="13444" y="2582"/>
                </a:lnTo>
                <a:lnTo>
                  <a:pt x="13249" y="2558"/>
                </a:lnTo>
                <a:lnTo>
                  <a:pt x="13249" y="2558"/>
                </a:lnTo>
                <a:lnTo>
                  <a:pt x="13030" y="2582"/>
                </a:lnTo>
                <a:lnTo>
                  <a:pt x="12859" y="2655"/>
                </a:lnTo>
                <a:lnTo>
                  <a:pt x="12689" y="2728"/>
                </a:lnTo>
                <a:lnTo>
                  <a:pt x="12519" y="2850"/>
                </a:lnTo>
                <a:lnTo>
                  <a:pt x="12519" y="2850"/>
                </a:lnTo>
                <a:lnTo>
                  <a:pt x="12445" y="2996"/>
                </a:lnTo>
                <a:lnTo>
                  <a:pt x="12372" y="3167"/>
                </a:lnTo>
                <a:lnTo>
                  <a:pt x="12324" y="3362"/>
                </a:lnTo>
                <a:lnTo>
                  <a:pt x="12324" y="3557"/>
                </a:lnTo>
                <a:lnTo>
                  <a:pt x="12324" y="3557"/>
                </a:lnTo>
                <a:lnTo>
                  <a:pt x="12324" y="3727"/>
                </a:lnTo>
                <a:lnTo>
                  <a:pt x="12372" y="3873"/>
                </a:lnTo>
                <a:lnTo>
                  <a:pt x="12445" y="4044"/>
                </a:lnTo>
                <a:lnTo>
                  <a:pt x="12519" y="4190"/>
                </a:lnTo>
                <a:lnTo>
                  <a:pt x="12519"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3"/>
          <p:cNvSpPr/>
          <p:nvPr/>
        </p:nvSpPr>
        <p:spPr>
          <a:xfrm>
            <a:off x="2607759" y="961997"/>
            <a:ext cx="350068" cy="314242"/>
          </a:xfrm>
          <a:custGeom>
            <a:avLst/>
            <a:gdLst/>
            <a:ahLst/>
            <a:cxnLst/>
            <a:rect l="l" t="t" r="r" b="b"/>
            <a:pathLst>
              <a:path w="16660" h="14955" fill="none" extrusionOk="0">
                <a:moveTo>
                  <a:pt x="12373" y="1"/>
                </a:moveTo>
                <a:lnTo>
                  <a:pt x="12373" y="1"/>
                </a:lnTo>
                <a:lnTo>
                  <a:pt x="12032" y="1"/>
                </a:lnTo>
                <a:lnTo>
                  <a:pt x="11691" y="49"/>
                </a:lnTo>
                <a:lnTo>
                  <a:pt x="11350" y="123"/>
                </a:lnTo>
                <a:lnTo>
                  <a:pt x="11033" y="196"/>
                </a:lnTo>
                <a:lnTo>
                  <a:pt x="10716" y="317"/>
                </a:lnTo>
                <a:lnTo>
                  <a:pt x="10424" y="464"/>
                </a:lnTo>
                <a:lnTo>
                  <a:pt x="10132" y="610"/>
                </a:lnTo>
                <a:lnTo>
                  <a:pt x="9864" y="804"/>
                </a:lnTo>
                <a:lnTo>
                  <a:pt x="9620" y="999"/>
                </a:lnTo>
                <a:lnTo>
                  <a:pt x="9377" y="1219"/>
                </a:lnTo>
                <a:lnTo>
                  <a:pt x="9158" y="1462"/>
                </a:lnTo>
                <a:lnTo>
                  <a:pt x="8939" y="1706"/>
                </a:lnTo>
                <a:lnTo>
                  <a:pt x="8768" y="1974"/>
                </a:lnTo>
                <a:lnTo>
                  <a:pt x="8598" y="2266"/>
                </a:lnTo>
                <a:lnTo>
                  <a:pt x="8451" y="2558"/>
                </a:lnTo>
                <a:lnTo>
                  <a:pt x="8330" y="2850"/>
                </a:lnTo>
                <a:lnTo>
                  <a:pt x="8330" y="2850"/>
                </a:lnTo>
                <a:lnTo>
                  <a:pt x="8208" y="2558"/>
                </a:lnTo>
                <a:lnTo>
                  <a:pt x="8062" y="2266"/>
                </a:lnTo>
                <a:lnTo>
                  <a:pt x="7891" y="1974"/>
                </a:lnTo>
                <a:lnTo>
                  <a:pt x="7721" y="1706"/>
                </a:lnTo>
                <a:lnTo>
                  <a:pt x="7502" y="1462"/>
                </a:lnTo>
                <a:lnTo>
                  <a:pt x="7282" y="1219"/>
                </a:lnTo>
                <a:lnTo>
                  <a:pt x="7039" y="999"/>
                </a:lnTo>
                <a:lnTo>
                  <a:pt x="6795" y="804"/>
                </a:lnTo>
                <a:lnTo>
                  <a:pt x="6527" y="610"/>
                </a:lnTo>
                <a:lnTo>
                  <a:pt x="6235" y="464"/>
                </a:lnTo>
                <a:lnTo>
                  <a:pt x="5943" y="317"/>
                </a:lnTo>
                <a:lnTo>
                  <a:pt x="5626" y="196"/>
                </a:lnTo>
                <a:lnTo>
                  <a:pt x="5310" y="123"/>
                </a:lnTo>
                <a:lnTo>
                  <a:pt x="4969" y="49"/>
                </a:lnTo>
                <a:lnTo>
                  <a:pt x="4628" y="1"/>
                </a:lnTo>
                <a:lnTo>
                  <a:pt x="4287" y="1"/>
                </a:lnTo>
                <a:lnTo>
                  <a:pt x="4287" y="1"/>
                </a:lnTo>
                <a:lnTo>
                  <a:pt x="3848" y="25"/>
                </a:lnTo>
                <a:lnTo>
                  <a:pt x="3434" y="74"/>
                </a:lnTo>
                <a:lnTo>
                  <a:pt x="3020" y="196"/>
                </a:lnTo>
                <a:lnTo>
                  <a:pt x="2606" y="342"/>
                </a:lnTo>
                <a:lnTo>
                  <a:pt x="2241" y="512"/>
                </a:lnTo>
                <a:lnTo>
                  <a:pt x="1900" y="731"/>
                </a:lnTo>
                <a:lnTo>
                  <a:pt x="1559" y="975"/>
                </a:lnTo>
                <a:lnTo>
                  <a:pt x="1267" y="1243"/>
                </a:lnTo>
                <a:lnTo>
                  <a:pt x="974" y="1560"/>
                </a:lnTo>
                <a:lnTo>
                  <a:pt x="731" y="1876"/>
                </a:lnTo>
                <a:lnTo>
                  <a:pt x="512" y="2241"/>
                </a:lnTo>
                <a:lnTo>
                  <a:pt x="341" y="2607"/>
                </a:lnTo>
                <a:lnTo>
                  <a:pt x="195" y="2996"/>
                </a:lnTo>
                <a:lnTo>
                  <a:pt x="98" y="3410"/>
                </a:lnTo>
                <a:lnTo>
                  <a:pt x="25" y="3849"/>
                </a:lnTo>
                <a:lnTo>
                  <a:pt x="0" y="4287"/>
                </a:lnTo>
                <a:lnTo>
                  <a:pt x="0" y="4287"/>
                </a:lnTo>
                <a:lnTo>
                  <a:pt x="0" y="4580"/>
                </a:lnTo>
                <a:lnTo>
                  <a:pt x="25" y="4872"/>
                </a:lnTo>
                <a:lnTo>
                  <a:pt x="122" y="5432"/>
                </a:lnTo>
                <a:lnTo>
                  <a:pt x="244" y="5992"/>
                </a:lnTo>
                <a:lnTo>
                  <a:pt x="439" y="6528"/>
                </a:lnTo>
                <a:lnTo>
                  <a:pt x="658" y="7039"/>
                </a:lnTo>
                <a:lnTo>
                  <a:pt x="926" y="7526"/>
                </a:lnTo>
                <a:lnTo>
                  <a:pt x="1194" y="7989"/>
                </a:lnTo>
                <a:lnTo>
                  <a:pt x="1510" y="8452"/>
                </a:lnTo>
                <a:lnTo>
                  <a:pt x="1851" y="8890"/>
                </a:lnTo>
                <a:lnTo>
                  <a:pt x="2192" y="9304"/>
                </a:lnTo>
                <a:lnTo>
                  <a:pt x="2558" y="9718"/>
                </a:lnTo>
                <a:lnTo>
                  <a:pt x="2923" y="10108"/>
                </a:lnTo>
                <a:lnTo>
                  <a:pt x="3629" y="10839"/>
                </a:lnTo>
                <a:lnTo>
                  <a:pt x="4287" y="11496"/>
                </a:lnTo>
                <a:lnTo>
                  <a:pt x="4287" y="11496"/>
                </a:lnTo>
                <a:lnTo>
                  <a:pt x="4847" y="12032"/>
                </a:lnTo>
                <a:lnTo>
                  <a:pt x="5480" y="12592"/>
                </a:lnTo>
                <a:lnTo>
                  <a:pt x="6820" y="13737"/>
                </a:lnTo>
                <a:lnTo>
                  <a:pt x="7891" y="14614"/>
                </a:lnTo>
                <a:lnTo>
                  <a:pt x="8330" y="14955"/>
                </a:lnTo>
                <a:lnTo>
                  <a:pt x="8330" y="14955"/>
                </a:lnTo>
                <a:lnTo>
                  <a:pt x="8768" y="14614"/>
                </a:lnTo>
                <a:lnTo>
                  <a:pt x="9815" y="13761"/>
                </a:lnTo>
                <a:lnTo>
                  <a:pt x="11155" y="12617"/>
                </a:lnTo>
                <a:lnTo>
                  <a:pt x="11788" y="12056"/>
                </a:lnTo>
                <a:lnTo>
                  <a:pt x="12373" y="11496"/>
                </a:lnTo>
                <a:lnTo>
                  <a:pt x="12373" y="11496"/>
                </a:lnTo>
                <a:lnTo>
                  <a:pt x="13030" y="10839"/>
                </a:lnTo>
                <a:lnTo>
                  <a:pt x="13736" y="10108"/>
                </a:lnTo>
                <a:lnTo>
                  <a:pt x="14102" y="9718"/>
                </a:lnTo>
                <a:lnTo>
                  <a:pt x="14467" y="9304"/>
                </a:lnTo>
                <a:lnTo>
                  <a:pt x="14808" y="8890"/>
                </a:lnTo>
                <a:lnTo>
                  <a:pt x="15149" y="8452"/>
                </a:lnTo>
                <a:lnTo>
                  <a:pt x="15466" y="7989"/>
                </a:lnTo>
                <a:lnTo>
                  <a:pt x="15734" y="7526"/>
                </a:lnTo>
                <a:lnTo>
                  <a:pt x="16001" y="7039"/>
                </a:lnTo>
                <a:lnTo>
                  <a:pt x="16221" y="6528"/>
                </a:lnTo>
                <a:lnTo>
                  <a:pt x="16416" y="5992"/>
                </a:lnTo>
                <a:lnTo>
                  <a:pt x="16537" y="5432"/>
                </a:lnTo>
                <a:lnTo>
                  <a:pt x="16635" y="4872"/>
                </a:lnTo>
                <a:lnTo>
                  <a:pt x="16659" y="4580"/>
                </a:lnTo>
                <a:lnTo>
                  <a:pt x="16659" y="4287"/>
                </a:lnTo>
                <a:lnTo>
                  <a:pt x="16659" y="4287"/>
                </a:lnTo>
                <a:lnTo>
                  <a:pt x="16635" y="3849"/>
                </a:lnTo>
                <a:lnTo>
                  <a:pt x="16562" y="3410"/>
                </a:lnTo>
                <a:lnTo>
                  <a:pt x="16464" y="2996"/>
                </a:lnTo>
                <a:lnTo>
                  <a:pt x="16318" y="2607"/>
                </a:lnTo>
                <a:lnTo>
                  <a:pt x="16148" y="2241"/>
                </a:lnTo>
                <a:lnTo>
                  <a:pt x="15928" y="1876"/>
                </a:lnTo>
                <a:lnTo>
                  <a:pt x="15685" y="1560"/>
                </a:lnTo>
                <a:lnTo>
                  <a:pt x="15393" y="1243"/>
                </a:lnTo>
                <a:lnTo>
                  <a:pt x="15100" y="975"/>
                </a:lnTo>
                <a:lnTo>
                  <a:pt x="14759" y="731"/>
                </a:lnTo>
                <a:lnTo>
                  <a:pt x="14418" y="512"/>
                </a:lnTo>
                <a:lnTo>
                  <a:pt x="14053" y="342"/>
                </a:lnTo>
                <a:lnTo>
                  <a:pt x="13639" y="196"/>
                </a:lnTo>
                <a:lnTo>
                  <a:pt x="13225" y="74"/>
                </a:lnTo>
                <a:lnTo>
                  <a:pt x="12811" y="25"/>
                </a:lnTo>
                <a:lnTo>
                  <a:pt x="12373" y="1"/>
                </a:lnTo>
                <a:lnTo>
                  <a:pt x="12373"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3"/>
          <p:cNvSpPr/>
          <p:nvPr/>
        </p:nvSpPr>
        <p:spPr>
          <a:xfrm>
            <a:off x="3177871" y="964561"/>
            <a:ext cx="339835" cy="309115"/>
          </a:xfrm>
          <a:custGeom>
            <a:avLst/>
            <a:gdLst/>
            <a:ahLst/>
            <a:cxnLst/>
            <a:rect l="l" t="t" r="r" b="b"/>
            <a:pathLst>
              <a:path w="16173" h="14711" fill="none" extrusionOk="0">
                <a:moveTo>
                  <a:pt x="8087" y="1"/>
                </a:moveTo>
                <a:lnTo>
                  <a:pt x="8087" y="1"/>
                </a:lnTo>
                <a:lnTo>
                  <a:pt x="7672" y="1"/>
                </a:lnTo>
                <a:lnTo>
                  <a:pt x="7258" y="25"/>
                </a:lnTo>
                <a:lnTo>
                  <a:pt x="6844" y="74"/>
                </a:lnTo>
                <a:lnTo>
                  <a:pt x="6455" y="122"/>
                </a:lnTo>
                <a:lnTo>
                  <a:pt x="6065" y="195"/>
                </a:lnTo>
                <a:lnTo>
                  <a:pt x="5675" y="293"/>
                </a:lnTo>
                <a:lnTo>
                  <a:pt x="5310" y="415"/>
                </a:lnTo>
                <a:lnTo>
                  <a:pt x="4945" y="536"/>
                </a:lnTo>
                <a:lnTo>
                  <a:pt x="4579" y="658"/>
                </a:lnTo>
                <a:lnTo>
                  <a:pt x="4238" y="829"/>
                </a:lnTo>
                <a:lnTo>
                  <a:pt x="3897" y="975"/>
                </a:lnTo>
                <a:lnTo>
                  <a:pt x="3557" y="1170"/>
                </a:lnTo>
                <a:lnTo>
                  <a:pt x="3240" y="1364"/>
                </a:lnTo>
                <a:lnTo>
                  <a:pt x="2948" y="1559"/>
                </a:lnTo>
                <a:lnTo>
                  <a:pt x="2655" y="1778"/>
                </a:lnTo>
                <a:lnTo>
                  <a:pt x="2363" y="1998"/>
                </a:lnTo>
                <a:lnTo>
                  <a:pt x="2095" y="2241"/>
                </a:lnTo>
                <a:lnTo>
                  <a:pt x="1852" y="2485"/>
                </a:lnTo>
                <a:lnTo>
                  <a:pt x="1608" y="2753"/>
                </a:lnTo>
                <a:lnTo>
                  <a:pt x="1389" y="3021"/>
                </a:lnTo>
                <a:lnTo>
                  <a:pt x="1170" y="3288"/>
                </a:lnTo>
                <a:lnTo>
                  <a:pt x="975" y="3581"/>
                </a:lnTo>
                <a:lnTo>
                  <a:pt x="804" y="3873"/>
                </a:lnTo>
                <a:lnTo>
                  <a:pt x="634" y="4190"/>
                </a:lnTo>
                <a:lnTo>
                  <a:pt x="488" y="4506"/>
                </a:lnTo>
                <a:lnTo>
                  <a:pt x="366" y="4823"/>
                </a:lnTo>
                <a:lnTo>
                  <a:pt x="244" y="5139"/>
                </a:lnTo>
                <a:lnTo>
                  <a:pt x="171" y="5480"/>
                </a:lnTo>
                <a:lnTo>
                  <a:pt x="98" y="5821"/>
                </a:lnTo>
                <a:lnTo>
                  <a:pt x="49" y="6162"/>
                </a:lnTo>
                <a:lnTo>
                  <a:pt x="1" y="6503"/>
                </a:lnTo>
                <a:lnTo>
                  <a:pt x="1" y="6869"/>
                </a:lnTo>
                <a:lnTo>
                  <a:pt x="1" y="6869"/>
                </a:lnTo>
                <a:lnTo>
                  <a:pt x="1" y="7234"/>
                </a:lnTo>
                <a:lnTo>
                  <a:pt x="49" y="7624"/>
                </a:lnTo>
                <a:lnTo>
                  <a:pt x="98" y="7989"/>
                </a:lnTo>
                <a:lnTo>
                  <a:pt x="196" y="8330"/>
                </a:lnTo>
                <a:lnTo>
                  <a:pt x="293" y="8695"/>
                </a:lnTo>
                <a:lnTo>
                  <a:pt x="415" y="9036"/>
                </a:lnTo>
                <a:lnTo>
                  <a:pt x="561" y="9377"/>
                </a:lnTo>
                <a:lnTo>
                  <a:pt x="731" y="9718"/>
                </a:lnTo>
                <a:lnTo>
                  <a:pt x="902" y="10035"/>
                </a:lnTo>
                <a:lnTo>
                  <a:pt x="1097" y="10327"/>
                </a:lnTo>
                <a:lnTo>
                  <a:pt x="1340" y="10644"/>
                </a:lnTo>
                <a:lnTo>
                  <a:pt x="1559" y="10936"/>
                </a:lnTo>
                <a:lnTo>
                  <a:pt x="1827" y="11204"/>
                </a:lnTo>
                <a:lnTo>
                  <a:pt x="2095" y="11472"/>
                </a:lnTo>
                <a:lnTo>
                  <a:pt x="2387" y="11740"/>
                </a:lnTo>
                <a:lnTo>
                  <a:pt x="2680" y="11983"/>
                </a:lnTo>
                <a:lnTo>
                  <a:pt x="2680" y="11983"/>
                </a:lnTo>
                <a:lnTo>
                  <a:pt x="2485" y="12349"/>
                </a:lnTo>
                <a:lnTo>
                  <a:pt x="2266" y="12714"/>
                </a:lnTo>
                <a:lnTo>
                  <a:pt x="2022" y="13104"/>
                </a:lnTo>
                <a:lnTo>
                  <a:pt x="1706" y="13469"/>
                </a:lnTo>
                <a:lnTo>
                  <a:pt x="1365" y="13834"/>
                </a:lnTo>
                <a:lnTo>
                  <a:pt x="1170" y="14005"/>
                </a:lnTo>
                <a:lnTo>
                  <a:pt x="951" y="14151"/>
                </a:lnTo>
                <a:lnTo>
                  <a:pt x="731" y="14297"/>
                </a:lnTo>
                <a:lnTo>
                  <a:pt x="512" y="14443"/>
                </a:lnTo>
                <a:lnTo>
                  <a:pt x="269" y="14540"/>
                </a:lnTo>
                <a:lnTo>
                  <a:pt x="1" y="14662"/>
                </a:lnTo>
                <a:lnTo>
                  <a:pt x="1" y="14662"/>
                </a:lnTo>
                <a:lnTo>
                  <a:pt x="122" y="14662"/>
                </a:lnTo>
                <a:lnTo>
                  <a:pt x="488" y="14711"/>
                </a:lnTo>
                <a:lnTo>
                  <a:pt x="1024" y="14711"/>
                </a:lnTo>
                <a:lnTo>
                  <a:pt x="1365" y="14711"/>
                </a:lnTo>
                <a:lnTo>
                  <a:pt x="1706" y="14687"/>
                </a:lnTo>
                <a:lnTo>
                  <a:pt x="2095" y="14614"/>
                </a:lnTo>
                <a:lnTo>
                  <a:pt x="2485" y="14540"/>
                </a:lnTo>
                <a:lnTo>
                  <a:pt x="2899" y="14419"/>
                </a:lnTo>
                <a:lnTo>
                  <a:pt x="3313" y="14273"/>
                </a:lnTo>
                <a:lnTo>
                  <a:pt x="3751" y="14078"/>
                </a:lnTo>
                <a:lnTo>
                  <a:pt x="4165" y="13834"/>
                </a:lnTo>
                <a:lnTo>
                  <a:pt x="4579" y="13566"/>
                </a:lnTo>
                <a:lnTo>
                  <a:pt x="4969" y="13201"/>
                </a:lnTo>
                <a:lnTo>
                  <a:pt x="4969" y="13201"/>
                </a:lnTo>
                <a:lnTo>
                  <a:pt x="5334" y="13323"/>
                </a:lnTo>
                <a:lnTo>
                  <a:pt x="5700" y="13444"/>
                </a:lnTo>
                <a:lnTo>
                  <a:pt x="6089" y="13518"/>
                </a:lnTo>
                <a:lnTo>
                  <a:pt x="6479" y="13591"/>
                </a:lnTo>
                <a:lnTo>
                  <a:pt x="6869" y="13664"/>
                </a:lnTo>
                <a:lnTo>
                  <a:pt x="7258" y="13712"/>
                </a:lnTo>
                <a:lnTo>
                  <a:pt x="7672" y="13737"/>
                </a:lnTo>
                <a:lnTo>
                  <a:pt x="8087" y="13737"/>
                </a:lnTo>
                <a:lnTo>
                  <a:pt x="8087" y="13737"/>
                </a:lnTo>
                <a:lnTo>
                  <a:pt x="8501" y="13737"/>
                </a:lnTo>
                <a:lnTo>
                  <a:pt x="8915" y="13712"/>
                </a:lnTo>
                <a:lnTo>
                  <a:pt x="9329" y="13664"/>
                </a:lnTo>
                <a:lnTo>
                  <a:pt x="9718" y="13591"/>
                </a:lnTo>
                <a:lnTo>
                  <a:pt x="10108" y="13518"/>
                </a:lnTo>
                <a:lnTo>
                  <a:pt x="10498" y="13420"/>
                </a:lnTo>
                <a:lnTo>
                  <a:pt x="10863" y="13323"/>
                </a:lnTo>
                <a:lnTo>
                  <a:pt x="11228" y="13201"/>
                </a:lnTo>
                <a:lnTo>
                  <a:pt x="11594" y="13055"/>
                </a:lnTo>
                <a:lnTo>
                  <a:pt x="11935" y="12909"/>
                </a:lnTo>
                <a:lnTo>
                  <a:pt x="12276" y="12738"/>
                </a:lnTo>
                <a:lnTo>
                  <a:pt x="12617" y="12568"/>
                </a:lnTo>
                <a:lnTo>
                  <a:pt x="12933" y="12373"/>
                </a:lnTo>
                <a:lnTo>
                  <a:pt x="13225" y="12178"/>
                </a:lnTo>
                <a:lnTo>
                  <a:pt x="13518" y="11959"/>
                </a:lnTo>
                <a:lnTo>
                  <a:pt x="13810" y="11715"/>
                </a:lnTo>
                <a:lnTo>
                  <a:pt x="14078" y="11496"/>
                </a:lnTo>
                <a:lnTo>
                  <a:pt x="14321" y="11228"/>
                </a:lnTo>
                <a:lnTo>
                  <a:pt x="14565" y="10985"/>
                </a:lnTo>
                <a:lnTo>
                  <a:pt x="14784" y="10717"/>
                </a:lnTo>
                <a:lnTo>
                  <a:pt x="15003" y="10424"/>
                </a:lnTo>
                <a:lnTo>
                  <a:pt x="15198" y="10132"/>
                </a:lnTo>
                <a:lnTo>
                  <a:pt x="15369" y="9840"/>
                </a:lnTo>
                <a:lnTo>
                  <a:pt x="15539" y="9548"/>
                </a:lnTo>
                <a:lnTo>
                  <a:pt x="15685" y="9231"/>
                </a:lnTo>
                <a:lnTo>
                  <a:pt x="15807" y="8914"/>
                </a:lnTo>
                <a:lnTo>
                  <a:pt x="15929" y="8574"/>
                </a:lnTo>
                <a:lnTo>
                  <a:pt x="16002" y="8257"/>
                </a:lnTo>
                <a:lnTo>
                  <a:pt x="16075" y="7916"/>
                </a:lnTo>
                <a:lnTo>
                  <a:pt x="16124" y="7575"/>
                </a:lnTo>
                <a:lnTo>
                  <a:pt x="16172" y="7210"/>
                </a:lnTo>
                <a:lnTo>
                  <a:pt x="16172" y="6869"/>
                </a:lnTo>
                <a:lnTo>
                  <a:pt x="16172" y="6869"/>
                </a:lnTo>
                <a:lnTo>
                  <a:pt x="16172" y="6503"/>
                </a:lnTo>
                <a:lnTo>
                  <a:pt x="16124" y="6162"/>
                </a:lnTo>
                <a:lnTo>
                  <a:pt x="16075" y="5821"/>
                </a:lnTo>
                <a:lnTo>
                  <a:pt x="16002" y="5480"/>
                </a:lnTo>
                <a:lnTo>
                  <a:pt x="15929" y="5139"/>
                </a:lnTo>
                <a:lnTo>
                  <a:pt x="15807" y="4823"/>
                </a:lnTo>
                <a:lnTo>
                  <a:pt x="15685" y="4506"/>
                </a:lnTo>
                <a:lnTo>
                  <a:pt x="15539" y="4190"/>
                </a:lnTo>
                <a:lnTo>
                  <a:pt x="15369" y="3873"/>
                </a:lnTo>
                <a:lnTo>
                  <a:pt x="15198" y="3581"/>
                </a:lnTo>
                <a:lnTo>
                  <a:pt x="15003" y="3288"/>
                </a:lnTo>
                <a:lnTo>
                  <a:pt x="14784" y="3021"/>
                </a:lnTo>
                <a:lnTo>
                  <a:pt x="14565" y="2753"/>
                </a:lnTo>
                <a:lnTo>
                  <a:pt x="14321" y="2485"/>
                </a:lnTo>
                <a:lnTo>
                  <a:pt x="14078" y="2241"/>
                </a:lnTo>
                <a:lnTo>
                  <a:pt x="13810" y="1998"/>
                </a:lnTo>
                <a:lnTo>
                  <a:pt x="13518" y="1778"/>
                </a:lnTo>
                <a:lnTo>
                  <a:pt x="13225" y="1559"/>
                </a:lnTo>
                <a:lnTo>
                  <a:pt x="12933" y="1364"/>
                </a:lnTo>
                <a:lnTo>
                  <a:pt x="12617" y="1170"/>
                </a:lnTo>
                <a:lnTo>
                  <a:pt x="12276" y="975"/>
                </a:lnTo>
                <a:lnTo>
                  <a:pt x="11935" y="829"/>
                </a:lnTo>
                <a:lnTo>
                  <a:pt x="11594" y="658"/>
                </a:lnTo>
                <a:lnTo>
                  <a:pt x="11228" y="536"/>
                </a:lnTo>
                <a:lnTo>
                  <a:pt x="10863" y="415"/>
                </a:lnTo>
                <a:lnTo>
                  <a:pt x="10498" y="293"/>
                </a:lnTo>
                <a:lnTo>
                  <a:pt x="10108" y="195"/>
                </a:lnTo>
                <a:lnTo>
                  <a:pt x="9718" y="122"/>
                </a:lnTo>
                <a:lnTo>
                  <a:pt x="9329" y="74"/>
                </a:lnTo>
                <a:lnTo>
                  <a:pt x="8915" y="25"/>
                </a:lnTo>
                <a:lnTo>
                  <a:pt x="8501" y="1"/>
                </a:lnTo>
                <a:lnTo>
                  <a:pt x="8087" y="1"/>
                </a:lnTo>
                <a:lnTo>
                  <a:pt x="80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3"/>
          <p:cNvSpPr/>
          <p:nvPr/>
        </p:nvSpPr>
        <p:spPr>
          <a:xfrm>
            <a:off x="3754139" y="967629"/>
            <a:ext cx="317310" cy="302979"/>
          </a:xfrm>
          <a:custGeom>
            <a:avLst/>
            <a:gdLst/>
            <a:ahLst/>
            <a:cxnLst/>
            <a:rect l="l" t="t" r="r" b="b"/>
            <a:pathLst>
              <a:path w="15101" h="14419" fill="none" extrusionOk="0">
                <a:moveTo>
                  <a:pt x="7234" y="293"/>
                </a:moveTo>
                <a:lnTo>
                  <a:pt x="7234" y="293"/>
                </a:lnTo>
                <a:lnTo>
                  <a:pt x="7307" y="171"/>
                </a:lnTo>
                <a:lnTo>
                  <a:pt x="7380" y="74"/>
                </a:lnTo>
                <a:lnTo>
                  <a:pt x="7477" y="25"/>
                </a:lnTo>
                <a:lnTo>
                  <a:pt x="7550" y="1"/>
                </a:lnTo>
                <a:lnTo>
                  <a:pt x="7623" y="25"/>
                </a:lnTo>
                <a:lnTo>
                  <a:pt x="7721" y="74"/>
                </a:lnTo>
                <a:lnTo>
                  <a:pt x="7794" y="171"/>
                </a:lnTo>
                <a:lnTo>
                  <a:pt x="7867" y="293"/>
                </a:lnTo>
                <a:lnTo>
                  <a:pt x="9523" y="4092"/>
                </a:lnTo>
                <a:lnTo>
                  <a:pt x="9523" y="4092"/>
                </a:lnTo>
                <a:lnTo>
                  <a:pt x="9596" y="4214"/>
                </a:lnTo>
                <a:lnTo>
                  <a:pt x="9718" y="4360"/>
                </a:lnTo>
                <a:lnTo>
                  <a:pt x="9840" y="4482"/>
                </a:lnTo>
                <a:lnTo>
                  <a:pt x="9986" y="4604"/>
                </a:lnTo>
                <a:lnTo>
                  <a:pt x="10132" y="4701"/>
                </a:lnTo>
                <a:lnTo>
                  <a:pt x="10302" y="4774"/>
                </a:lnTo>
                <a:lnTo>
                  <a:pt x="10449" y="4847"/>
                </a:lnTo>
                <a:lnTo>
                  <a:pt x="10619" y="4872"/>
                </a:lnTo>
                <a:lnTo>
                  <a:pt x="14711" y="5286"/>
                </a:lnTo>
                <a:lnTo>
                  <a:pt x="14711" y="5286"/>
                </a:lnTo>
                <a:lnTo>
                  <a:pt x="14857" y="5310"/>
                </a:lnTo>
                <a:lnTo>
                  <a:pt x="14979" y="5359"/>
                </a:lnTo>
                <a:lnTo>
                  <a:pt x="15052" y="5407"/>
                </a:lnTo>
                <a:lnTo>
                  <a:pt x="15100" y="5505"/>
                </a:lnTo>
                <a:lnTo>
                  <a:pt x="15100" y="5578"/>
                </a:lnTo>
                <a:lnTo>
                  <a:pt x="15076" y="5675"/>
                </a:lnTo>
                <a:lnTo>
                  <a:pt x="15027" y="5773"/>
                </a:lnTo>
                <a:lnTo>
                  <a:pt x="14906" y="5895"/>
                </a:lnTo>
                <a:lnTo>
                  <a:pt x="11837" y="8622"/>
                </a:lnTo>
                <a:lnTo>
                  <a:pt x="11837" y="8622"/>
                </a:lnTo>
                <a:lnTo>
                  <a:pt x="11715" y="8744"/>
                </a:lnTo>
                <a:lnTo>
                  <a:pt x="11618" y="8890"/>
                </a:lnTo>
                <a:lnTo>
                  <a:pt x="11545" y="9061"/>
                </a:lnTo>
                <a:lnTo>
                  <a:pt x="11472" y="9231"/>
                </a:lnTo>
                <a:lnTo>
                  <a:pt x="11423" y="9402"/>
                </a:lnTo>
                <a:lnTo>
                  <a:pt x="11398" y="9572"/>
                </a:lnTo>
                <a:lnTo>
                  <a:pt x="11398" y="9743"/>
                </a:lnTo>
                <a:lnTo>
                  <a:pt x="11423" y="9913"/>
                </a:lnTo>
                <a:lnTo>
                  <a:pt x="12300" y="13956"/>
                </a:lnTo>
                <a:lnTo>
                  <a:pt x="12300" y="13956"/>
                </a:lnTo>
                <a:lnTo>
                  <a:pt x="12324" y="14102"/>
                </a:lnTo>
                <a:lnTo>
                  <a:pt x="12300" y="14200"/>
                </a:lnTo>
                <a:lnTo>
                  <a:pt x="12275" y="14297"/>
                </a:lnTo>
                <a:lnTo>
                  <a:pt x="12227" y="14370"/>
                </a:lnTo>
                <a:lnTo>
                  <a:pt x="12129" y="14394"/>
                </a:lnTo>
                <a:lnTo>
                  <a:pt x="12032" y="14419"/>
                </a:lnTo>
                <a:lnTo>
                  <a:pt x="11910" y="14370"/>
                </a:lnTo>
                <a:lnTo>
                  <a:pt x="11788" y="14321"/>
                </a:lnTo>
                <a:lnTo>
                  <a:pt x="8232" y="12227"/>
                </a:lnTo>
                <a:lnTo>
                  <a:pt x="8232" y="12227"/>
                </a:lnTo>
                <a:lnTo>
                  <a:pt x="8086" y="12154"/>
                </a:lnTo>
                <a:lnTo>
                  <a:pt x="7916" y="12105"/>
                </a:lnTo>
                <a:lnTo>
                  <a:pt x="7721" y="12081"/>
                </a:lnTo>
                <a:lnTo>
                  <a:pt x="7550" y="12081"/>
                </a:lnTo>
                <a:lnTo>
                  <a:pt x="7380" y="12081"/>
                </a:lnTo>
                <a:lnTo>
                  <a:pt x="7185" y="12105"/>
                </a:lnTo>
                <a:lnTo>
                  <a:pt x="7015" y="12154"/>
                </a:lnTo>
                <a:lnTo>
                  <a:pt x="6868" y="12227"/>
                </a:lnTo>
                <a:lnTo>
                  <a:pt x="3313" y="14321"/>
                </a:lnTo>
                <a:lnTo>
                  <a:pt x="3313" y="14321"/>
                </a:lnTo>
                <a:lnTo>
                  <a:pt x="3191" y="14370"/>
                </a:lnTo>
                <a:lnTo>
                  <a:pt x="3069" y="14419"/>
                </a:lnTo>
                <a:lnTo>
                  <a:pt x="2972" y="14394"/>
                </a:lnTo>
                <a:lnTo>
                  <a:pt x="2874" y="14370"/>
                </a:lnTo>
                <a:lnTo>
                  <a:pt x="2826" y="14297"/>
                </a:lnTo>
                <a:lnTo>
                  <a:pt x="2801" y="14200"/>
                </a:lnTo>
                <a:lnTo>
                  <a:pt x="2777" y="14102"/>
                </a:lnTo>
                <a:lnTo>
                  <a:pt x="2801" y="13956"/>
                </a:lnTo>
                <a:lnTo>
                  <a:pt x="3678" y="9913"/>
                </a:lnTo>
                <a:lnTo>
                  <a:pt x="3678" y="9913"/>
                </a:lnTo>
                <a:lnTo>
                  <a:pt x="3702" y="9743"/>
                </a:lnTo>
                <a:lnTo>
                  <a:pt x="3702" y="9572"/>
                </a:lnTo>
                <a:lnTo>
                  <a:pt x="3678" y="9402"/>
                </a:lnTo>
                <a:lnTo>
                  <a:pt x="3629" y="9231"/>
                </a:lnTo>
                <a:lnTo>
                  <a:pt x="3556" y="9061"/>
                </a:lnTo>
                <a:lnTo>
                  <a:pt x="3483" y="8890"/>
                </a:lnTo>
                <a:lnTo>
                  <a:pt x="3386" y="8744"/>
                </a:lnTo>
                <a:lnTo>
                  <a:pt x="3264" y="8622"/>
                </a:lnTo>
                <a:lnTo>
                  <a:pt x="195" y="5895"/>
                </a:lnTo>
                <a:lnTo>
                  <a:pt x="195" y="5895"/>
                </a:lnTo>
                <a:lnTo>
                  <a:pt x="73" y="5773"/>
                </a:lnTo>
                <a:lnTo>
                  <a:pt x="25" y="5675"/>
                </a:lnTo>
                <a:lnTo>
                  <a:pt x="0" y="5578"/>
                </a:lnTo>
                <a:lnTo>
                  <a:pt x="0" y="5505"/>
                </a:lnTo>
                <a:lnTo>
                  <a:pt x="49" y="5407"/>
                </a:lnTo>
                <a:lnTo>
                  <a:pt x="122" y="5359"/>
                </a:lnTo>
                <a:lnTo>
                  <a:pt x="244" y="5310"/>
                </a:lnTo>
                <a:lnTo>
                  <a:pt x="390" y="5286"/>
                </a:lnTo>
                <a:lnTo>
                  <a:pt x="4482" y="4872"/>
                </a:lnTo>
                <a:lnTo>
                  <a:pt x="4482" y="4872"/>
                </a:lnTo>
                <a:lnTo>
                  <a:pt x="4652" y="4847"/>
                </a:lnTo>
                <a:lnTo>
                  <a:pt x="4798" y="4774"/>
                </a:lnTo>
                <a:lnTo>
                  <a:pt x="4969" y="4701"/>
                </a:lnTo>
                <a:lnTo>
                  <a:pt x="5115" y="4604"/>
                </a:lnTo>
                <a:lnTo>
                  <a:pt x="5261" y="4482"/>
                </a:lnTo>
                <a:lnTo>
                  <a:pt x="5383" y="4360"/>
                </a:lnTo>
                <a:lnTo>
                  <a:pt x="5505" y="4214"/>
                </a:lnTo>
                <a:lnTo>
                  <a:pt x="5578" y="4092"/>
                </a:lnTo>
                <a:lnTo>
                  <a:pt x="7234" y="29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9" name="Google Shape;549;p43"/>
          <p:cNvGrpSpPr/>
          <p:nvPr/>
        </p:nvGrpSpPr>
        <p:grpSpPr>
          <a:xfrm>
            <a:off x="4302585" y="947131"/>
            <a:ext cx="350068" cy="350573"/>
            <a:chOff x="5294400" y="974850"/>
            <a:chExt cx="416500" cy="417100"/>
          </a:xfrm>
        </p:grpSpPr>
        <p:sp>
          <p:nvSpPr>
            <p:cNvPr id="550" name="Google Shape;550;p43"/>
            <p:cNvSpPr/>
            <p:nvPr/>
          </p:nvSpPr>
          <p:spPr>
            <a:xfrm>
              <a:off x="5325450" y="997975"/>
              <a:ext cx="151650" cy="154700"/>
            </a:xfrm>
            <a:custGeom>
              <a:avLst/>
              <a:gdLst/>
              <a:ahLst/>
              <a:cxnLst/>
              <a:rect l="l" t="t" r="r" b="b"/>
              <a:pathLst>
                <a:path w="6066" h="6188" fill="none" extrusionOk="0">
                  <a:moveTo>
                    <a:pt x="2680" y="74"/>
                  </a:moveTo>
                  <a:lnTo>
                    <a:pt x="2680" y="74"/>
                  </a:lnTo>
                  <a:lnTo>
                    <a:pt x="2607" y="1"/>
                  </a:lnTo>
                  <a:lnTo>
                    <a:pt x="2534" y="1"/>
                  </a:lnTo>
                  <a:lnTo>
                    <a:pt x="2461" y="25"/>
                  </a:lnTo>
                  <a:lnTo>
                    <a:pt x="2436" y="147"/>
                  </a:lnTo>
                  <a:lnTo>
                    <a:pt x="2095" y="1803"/>
                  </a:lnTo>
                  <a:lnTo>
                    <a:pt x="2095" y="1803"/>
                  </a:lnTo>
                  <a:lnTo>
                    <a:pt x="2047" y="1925"/>
                  </a:lnTo>
                  <a:lnTo>
                    <a:pt x="1974" y="2047"/>
                  </a:lnTo>
                  <a:lnTo>
                    <a:pt x="1852" y="2169"/>
                  </a:lnTo>
                  <a:lnTo>
                    <a:pt x="1730" y="2217"/>
                  </a:lnTo>
                  <a:lnTo>
                    <a:pt x="123" y="2753"/>
                  </a:lnTo>
                  <a:lnTo>
                    <a:pt x="123" y="2753"/>
                  </a:lnTo>
                  <a:lnTo>
                    <a:pt x="25" y="2826"/>
                  </a:lnTo>
                  <a:lnTo>
                    <a:pt x="1" y="2875"/>
                  </a:lnTo>
                  <a:lnTo>
                    <a:pt x="25" y="2948"/>
                  </a:lnTo>
                  <a:lnTo>
                    <a:pt x="98" y="3021"/>
                  </a:lnTo>
                  <a:lnTo>
                    <a:pt x="1584" y="3849"/>
                  </a:lnTo>
                  <a:lnTo>
                    <a:pt x="1584" y="3849"/>
                  </a:lnTo>
                  <a:lnTo>
                    <a:pt x="1706" y="3922"/>
                  </a:lnTo>
                  <a:lnTo>
                    <a:pt x="1803" y="4044"/>
                  </a:lnTo>
                  <a:lnTo>
                    <a:pt x="1852" y="4190"/>
                  </a:lnTo>
                  <a:lnTo>
                    <a:pt x="1876" y="4312"/>
                  </a:lnTo>
                  <a:lnTo>
                    <a:pt x="1901" y="6017"/>
                  </a:lnTo>
                  <a:lnTo>
                    <a:pt x="1901" y="6017"/>
                  </a:lnTo>
                  <a:lnTo>
                    <a:pt x="1925" y="6114"/>
                  </a:lnTo>
                  <a:lnTo>
                    <a:pt x="1974" y="6187"/>
                  </a:lnTo>
                  <a:lnTo>
                    <a:pt x="2047" y="6187"/>
                  </a:lnTo>
                  <a:lnTo>
                    <a:pt x="2120" y="6114"/>
                  </a:lnTo>
                  <a:lnTo>
                    <a:pt x="3362" y="4969"/>
                  </a:lnTo>
                  <a:lnTo>
                    <a:pt x="3362" y="4969"/>
                  </a:lnTo>
                  <a:lnTo>
                    <a:pt x="3484" y="4872"/>
                  </a:lnTo>
                  <a:lnTo>
                    <a:pt x="3630" y="4823"/>
                  </a:lnTo>
                  <a:lnTo>
                    <a:pt x="3776" y="4823"/>
                  </a:lnTo>
                  <a:lnTo>
                    <a:pt x="3922" y="4848"/>
                  </a:lnTo>
                  <a:lnTo>
                    <a:pt x="5530" y="5335"/>
                  </a:lnTo>
                  <a:lnTo>
                    <a:pt x="5530" y="5335"/>
                  </a:lnTo>
                  <a:lnTo>
                    <a:pt x="5651" y="5359"/>
                  </a:lnTo>
                  <a:lnTo>
                    <a:pt x="5700" y="5335"/>
                  </a:lnTo>
                  <a:lnTo>
                    <a:pt x="5724" y="5262"/>
                  </a:lnTo>
                  <a:lnTo>
                    <a:pt x="5700" y="5164"/>
                  </a:lnTo>
                  <a:lnTo>
                    <a:pt x="4994" y="3606"/>
                  </a:lnTo>
                  <a:lnTo>
                    <a:pt x="4994" y="3606"/>
                  </a:lnTo>
                  <a:lnTo>
                    <a:pt x="4945" y="3484"/>
                  </a:lnTo>
                  <a:lnTo>
                    <a:pt x="4945" y="3338"/>
                  </a:lnTo>
                  <a:lnTo>
                    <a:pt x="4969" y="3191"/>
                  </a:lnTo>
                  <a:lnTo>
                    <a:pt x="5042" y="3070"/>
                  </a:lnTo>
                  <a:lnTo>
                    <a:pt x="6017" y="1681"/>
                  </a:lnTo>
                  <a:lnTo>
                    <a:pt x="6017" y="1681"/>
                  </a:lnTo>
                  <a:lnTo>
                    <a:pt x="6065" y="1584"/>
                  </a:lnTo>
                  <a:lnTo>
                    <a:pt x="6065" y="1511"/>
                  </a:lnTo>
                  <a:lnTo>
                    <a:pt x="5992" y="1462"/>
                  </a:lnTo>
                  <a:lnTo>
                    <a:pt x="5895" y="1462"/>
                  </a:lnTo>
                  <a:lnTo>
                    <a:pt x="4190" y="1657"/>
                  </a:lnTo>
                  <a:lnTo>
                    <a:pt x="4190" y="1657"/>
                  </a:lnTo>
                  <a:lnTo>
                    <a:pt x="4068" y="1657"/>
                  </a:lnTo>
                  <a:lnTo>
                    <a:pt x="3922" y="1608"/>
                  </a:lnTo>
                  <a:lnTo>
                    <a:pt x="3800" y="1535"/>
                  </a:lnTo>
                  <a:lnTo>
                    <a:pt x="3703" y="1438"/>
                  </a:lnTo>
                  <a:lnTo>
                    <a:pt x="2680" y="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3"/>
            <p:cNvSpPr/>
            <p:nvPr/>
          </p:nvSpPr>
          <p:spPr>
            <a:xfrm>
              <a:off x="5294400" y="974850"/>
              <a:ext cx="416500" cy="417100"/>
            </a:xfrm>
            <a:custGeom>
              <a:avLst/>
              <a:gdLst/>
              <a:ahLst/>
              <a:cxnLst/>
              <a:rect l="l" t="t" r="r" b="b"/>
              <a:pathLst>
                <a:path w="16660" h="16684" fill="none" extrusionOk="0">
                  <a:moveTo>
                    <a:pt x="4872" y="12202"/>
                  </a:moveTo>
                  <a:lnTo>
                    <a:pt x="4872" y="12202"/>
                  </a:lnTo>
                  <a:lnTo>
                    <a:pt x="5261" y="12178"/>
                  </a:lnTo>
                  <a:lnTo>
                    <a:pt x="5627" y="12154"/>
                  </a:lnTo>
                  <a:lnTo>
                    <a:pt x="5992" y="12105"/>
                  </a:lnTo>
                  <a:lnTo>
                    <a:pt x="6357" y="12032"/>
                  </a:lnTo>
                  <a:lnTo>
                    <a:pt x="6698" y="11959"/>
                  </a:lnTo>
                  <a:lnTo>
                    <a:pt x="7039" y="11861"/>
                  </a:lnTo>
                  <a:lnTo>
                    <a:pt x="7380" y="11740"/>
                  </a:lnTo>
                  <a:lnTo>
                    <a:pt x="7721" y="11618"/>
                  </a:lnTo>
                  <a:lnTo>
                    <a:pt x="8038" y="11472"/>
                  </a:lnTo>
                  <a:lnTo>
                    <a:pt x="8355" y="11301"/>
                  </a:lnTo>
                  <a:lnTo>
                    <a:pt x="8671" y="11131"/>
                  </a:lnTo>
                  <a:lnTo>
                    <a:pt x="8963" y="10936"/>
                  </a:lnTo>
                  <a:lnTo>
                    <a:pt x="9256" y="10741"/>
                  </a:lnTo>
                  <a:lnTo>
                    <a:pt x="9524" y="10522"/>
                  </a:lnTo>
                  <a:lnTo>
                    <a:pt x="9792" y="10303"/>
                  </a:lnTo>
                  <a:lnTo>
                    <a:pt x="10035" y="10059"/>
                  </a:lnTo>
                  <a:lnTo>
                    <a:pt x="10279" y="9791"/>
                  </a:lnTo>
                  <a:lnTo>
                    <a:pt x="10522" y="9523"/>
                  </a:lnTo>
                  <a:lnTo>
                    <a:pt x="10741" y="9255"/>
                  </a:lnTo>
                  <a:lnTo>
                    <a:pt x="10936" y="8963"/>
                  </a:lnTo>
                  <a:lnTo>
                    <a:pt x="11131" y="8671"/>
                  </a:lnTo>
                  <a:lnTo>
                    <a:pt x="11302" y="8379"/>
                  </a:lnTo>
                  <a:lnTo>
                    <a:pt x="11472" y="8062"/>
                  </a:lnTo>
                  <a:lnTo>
                    <a:pt x="11618" y="7721"/>
                  </a:lnTo>
                  <a:lnTo>
                    <a:pt x="11740" y="7404"/>
                  </a:lnTo>
                  <a:lnTo>
                    <a:pt x="11862" y="7063"/>
                  </a:lnTo>
                  <a:lnTo>
                    <a:pt x="11959" y="6722"/>
                  </a:lnTo>
                  <a:lnTo>
                    <a:pt x="12032" y="6357"/>
                  </a:lnTo>
                  <a:lnTo>
                    <a:pt x="12105" y="5992"/>
                  </a:lnTo>
                  <a:lnTo>
                    <a:pt x="12154" y="5626"/>
                  </a:lnTo>
                  <a:lnTo>
                    <a:pt x="12178" y="5261"/>
                  </a:lnTo>
                  <a:lnTo>
                    <a:pt x="12178" y="4896"/>
                  </a:lnTo>
                  <a:lnTo>
                    <a:pt x="12178" y="4896"/>
                  </a:lnTo>
                  <a:lnTo>
                    <a:pt x="12178" y="4531"/>
                  </a:lnTo>
                  <a:lnTo>
                    <a:pt x="12154" y="4190"/>
                  </a:lnTo>
                  <a:lnTo>
                    <a:pt x="12105" y="3849"/>
                  </a:lnTo>
                  <a:lnTo>
                    <a:pt x="12057" y="3508"/>
                  </a:lnTo>
                  <a:lnTo>
                    <a:pt x="11983" y="3191"/>
                  </a:lnTo>
                  <a:lnTo>
                    <a:pt x="11886" y="2850"/>
                  </a:lnTo>
                  <a:lnTo>
                    <a:pt x="11789" y="2533"/>
                  </a:lnTo>
                  <a:lnTo>
                    <a:pt x="11691" y="2217"/>
                  </a:lnTo>
                  <a:lnTo>
                    <a:pt x="11545" y="1925"/>
                  </a:lnTo>
                  <a:lnTo>
                    <a:pt x="11423" y="1632"/>
                  </a:lnTo>
                  <a:lnTo>
                    <a:pt x="11253" y="1340"/>
                  </a:lnTo>
                  <a:lnTo>
                    <a:pt x="11107" y="1048"/>
                  </a:lnTo>
                  <a:lnTo>
                    <a:pt x="10912" y="780"/>
                  </a:lnTo>
                  <a:lnTo>
                    <a:pt x="10717" y="512"/>
                  </a:lnTo>
                  <a:lnTo>
                    <a:pt x="10303" y="0"/>
                  </a:lnTo>
                  <a:lnTo>
                    <a:pt x="10303" y="0"/>
                  </a:lnTo>
                  <a:lnTo>
                    <a:pt x="10644" y="98"/>
                  </a:lnTo>
                  <a:lnTo>
                    <a:pt x="10985" y="220"/>
                  </a:lnTo>
                  <a:lnTo>
                    <a:pt x="11642" y="463"/>
                  </a:lnTo>
                  <a:lnTo>
                    <a:pt x="12251" y="780"/>
                  </a:lnTo>
                  <a:lnTo>
                    <a:pt x="12836" y="1121"/>
                  </a:lnTo>
                  <a:lnTo>
                    <a:pt x="13396" y="1535"/>
                  </a:lnTo>
                  <a:lnTo>
                    <a:pt x="13932" y="1973"/>
                  </a:lnTo>
                  <a:lnTo>
                    <a:pt x="14419" y="2460"/>
                  </a:lnTo>
                  <a:lnTo>
                    <a:pt x="14857" y="2972"/>
                  </a:lnTo>
                  <a:lnTo>
                    <a:pt x="15271" y="3532"/>
                  </a:lnTo>
                  <a:lnTo>
                    <a:pt x="15612" y="4116"/>
                  </a:lnTo>
                  <a:lnTo>
                    <a:pt x="15929" y="4750"/>
                  </a:lnTo>
                  <a:lnTo>
                    <a:pt x="16197" y="5383"/>
                  </a:lnTo>
                  <a:lnTo>
                    <a:pt x="16294" y="5724"/>
                  </a:lnTo>
                  <a:lnTo>
                    <a:pt x="16392" y="6065"/>
                  </a:lnTo>
                  <a:lnTo>
                    <a:pt x="16465" y="6406"/>
                  </a:lnTo>
                  <a:lnTo>
                    <a:pt x="16538" y="6771"/>
                  </a:lnTo>
                  <a:lnTo>
                    <a:pt x="16587" y="7112"/>
                  </a:lnTo>
                  <a:lnTo>
                    <a:pt x="16635" y="7477"/>
                  </a:lnTo>
                  <a:lnTo>
                    <a:pt x="16660" y="7843"/>
                  </a:lnTo>
                  <a:lnTo>
                    <a:pt x="16660" y="8208"/>
                  </a:lnTo>
                  <a:lnTo>
                    <a:pt x="16660" y="8208"/>
                  </a:lnTo>
                  <a:lnTo>
                    <a:pt x="16660" y="8647"/>
                  </a:lnTo>
                  <a:lnTo>
                    <a:pt x="16611" y="9061"/>
                  </a:lnTo>
                  <a:lnTo>
                    <a:pt x="16562" y="9499"/>
                  </a:lnTo>
                  <a:lnTo>
                    <a:pt x="16489" y="9913"/>
                  </a:lnTo>
                  <a:lnTo>
                    <a:pt x="16392" y="10327"/>
                  </a:lnTo>
                  <a:lnTo>
                    <a:pt x="16294" y="10717"/>
                  </a:lnTo>
                  <a:lnTo>
                    <a:pt x="16148" y="11131"/>
                  </a:lnTo>
                  <a:lnTo>
                    <a:pt x="16002" y="11496"/>
                  </a:lnTo>
                  <a:lnTo>
                    <a:pt x="15832" y="11886"/>
                  </a:lnTo>
                  <a:lnTo>
                    <a:pt x="15637" y="12251"/>
                  </a:lnTo>
                  <a:lnTo>
                    <a:pt x="15442" y="12592"/>
                  </a:lnTo>
                  <a:lnTo>
                    <a:pt x="15223" y="12933"/>
                  </a:lnTo>
                  <a:lnTo>
                    <a:pt x="14979" y="13274"/>
                  </a:lnTo>
                  <a:lnTo>
                    <a:pt x="14736" y="13591"/>
                  </a:lnTo>
                  <a:lnTo>
                    <a:pt x="14468" y="13907"/>
                  </a:lnTo>
                  <a:lnTo>
                    <a:pt x="14175" y="14199"/>
                  </a:lnTo>
                  <a:lnTo>
                    <a:pt x="13883" y="14467"/>
                  </a:lnTo>
                  <a:lnTo>
                    <a:pt x="13591" y="14735"/>
                  </a:lnTo>
                  <a:lnTo>
                    <a:pt x="13274" y="15003"/>
                  </a:lnTo>
                  <a:lnTo>
                    <a:pt x="12933" y="15222"/>
                  </a:lnTo>
                  <a:lnTo>
                    <a:pt x="12592" y="15442"/>
                  </a:lnTo>
                  <a:lnTo>
                    <a:pt x="12227" y="15661"/>
                  </a:lnTo>
                  <a:lnTo>
                    <a:pt x="11862" y="15831"/>
                  </a:lnTo>
                  <a:lnTo>
                    <a:pt x="11496" y="16002"/>
                  </a:lnTo>
                  <a:lnTo>
                    <a:pt x="11107" y="16172"/>
                  </a:lnTo>
                  <a:lnTo>
                    <a:pt x="10717" y="16294"/>
                  </a:lnTo>
                  <a:lnTo>
                    <a:pt x="10303" y="16416"/>
                  </a:lnTo>
                  <a:lnTo>
                    <a:pt x="9913" y="16513"/>
                  </a:lnTo>
                  <a:lnTo>
                    <a:pt x="9475" y="16586"/>
                  </a:lnTo>
                  <a:lnTo>
                    <a:pt x="9061" y="16635"/>
                  </a:lnTo>
                  <a:lnTo>
                    <a:pt x="8622" y="16659"/>
                  </a:lnTo>
                  <a:lnTo>
                    <a:pt x="8208" y="16684"/>
                  </a:lnTo>
                  <a:lnTo>
                    <a:pt x="8208" y="16684"/>
                  </a:lnTo>
                  <a:lnTo>
                    <a:pt x="7819" y="16659"/>
                  </a:lnTo>
                  <a:lnTo>
                    <a:pt x="7453" y="16635"/>
                  </a:lnTo>
                  <a:lnTo>
                    <a:pt x="7112" y="16611"/>
                  </a:lnTo>
                  <a:lnTo>
                    <a:pt x="6747" y="16562"/>
                  </a:lnTo>
                  <a:lnTo>
                    <a:pt x="6406" y="16489"/>
                  </a:lnTo>
                  <a:lnTo>
                    <a:pt x="6065" y="16391"/>
                  </a:lnTo>
                  <a:lnTo>
                    <a:pt x="5724" y="16294"/>
                  </a:lnTo>
                  <a:lnTo>
                    <a:pt x="5383" y="16197"/>
                  </a:lnTo>
                  <a:lnTo>
                    <a:pt x="4726" y="15929"/>
                  </a:lnTo>
                  <a:lnTo>
                    <a:pt x="4117" y="15636"/>
                  </a:lnTo>
                  <a:lnTo>
                    <a:pt x="3532" y="15271"/>
                  </a:lnTo>
                  <a:lnTo>
                    <a:pt x="2972" y="14857"/>
                  </a:lnTo>
                  <a:lnTo>
                    <a:pt x="2436" y="14419"/>
                  </a:lnTo>
                  <a:lnTo>
                    <a:pt x="1974" y="13932"/>
                  </a:lnTo>
                  <a:lnTo>
                    <a:pt x="1511" y="13420"/>
                  </a:lnTo>
                  <a:lnTo>
                    <a:pt x="1121" y="12860"/>
                  </a:lnTo>
                  <a:lnTo>
                    <a:pt x="756" y="12275"/>
                  </a:lnTo>
                  <a:lnTo>
                    <a:pt x="464" y="11642"/>
                  </a:lnTo>
                  <a:lnTo>
                    <a:pt x="196" y="10985"/>
                  </a:lnTo>
                  <a:lnTo>
                    <a:pt x="98" y="10668"/>
                  </a:lnTo>
                  <a:lnTo>
                    <a:pt x="1" y="10327"/>
                  </a:lnTo>
                  <a:lnTo>
                    <a:pt x="1" y="10327"/>
                  </a:lnTo>
                  <a:lnTo>
                    <a:pt x="488" y="10741"/>
                  </a:lnTo>
                  <a:lnTo>
                    <a:pt x="756" y="10936"/>
                  </a:lnTo>
                  <a:lnTo>
                    <a:pt x="1048" y="11106"/>
                  </a:lnTo>
                  <a:lnTo>
                    <a:pt x="1316" y="11277"/>
                  </a:lnTo>
                  <a:lnTo>
                    <a:pt x="1608" y="11423"/>
                  </a:lnTo>
                  <a:lnTo>
                    <a:pt x="1901" y="11569"/>
                  </a:lnTo>
                  <a:lnTo>
                    <a:pt x="2217" y="11691"/>
                  </a:lnTo>
                  <a:lnTo>
                    <a:pt x="2534" y="11813"/>
                  </a:lnTo>
                  <a:lnTo>
                    <a:pt x="2850" y="11910"/>
                  </a:lnTo>
                  <a:lnTo>
                    <a:pt x="3167" y="11983"/>
                  </a:lnTo>
                  <a:lnTo>
                    <a:pt x="3508" y="12056"/>
                  </a:lnTo>
                  <a:lnTo>
                    <a:pt x="3849" y="12129"/>
                  </a:lnTo>
                  <a:lnTo>
                    <a:pt x="4190" y="12154"/>
                  </a:lnTo>
                  <a:lnTo>
                    <a:pt x="4531" y="12178"/>
                  </a:lnTo>
                  <a:lnTo>
                    <a:pt x="4872" y="12202"/>
                  </a:lnTo>
                  <a:lnTo>
                    <a:pt x="4872" y="122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 name="Google Shape;552;p43"/>
          <p:cNvGrpSpPr/>
          <p:nvPr/>
        </p:nvGrpSpPr>
        <p:grpSpPr>
          <a:xfrm>
            <a:off x="4825607" y="907732"/>
            <a:ext cx="433992" cy="422729"/>
            <a:chOff x="5916675" y="927975"/>
            <a:chExt cx="516350" cy="502950"/>
          </a:xfrm>
        </p:grpSpPr>
        <p:sp>
          <p:nvSpPr>
            <p:cNvPr id="553" name="Google Shape;55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43"/>
          <p:cNvGrpSpPr/>
          <p:nvPr/>
        </p:nvGrpSpPr>
        <p:grpSpPr>
          <a:xfrm>
            <a:off x="327251" y="1557145"/>
            <a:ext cx="391001" cy="264085"/>
            <a:chOff x="564675" y="1700625"/>
            <a:chExt cx="465200" cy="314200"/>
          </a:xfrm>
        </p:grpSpPr>
        <p:sp>
          <p:nvSpPr>
            <p:cNvPr id="556" name="Google Shape;556;p43"/>
            <p:cNvSpPr/>
            <p:nvPr/>
          </p:nvSpPr>
          <p:spPr>
            <a:xfrm>
              <a:off x="564675" y="1700625"/>
              <a:ext cx="465200" cy="29250"/>
            </a:xfrm>
            <a:custGeom>
              <a:avLst/>
              <a:gdLst/>
              <a:ahLst/>
              <a:cxnLst/>
              <a:rect l="l" t="t" r="r" b="b"/>
              <a:pathLst>
                <a:path w="18608" h="1170" fill="none" extrusionOk="0">
                  <a:moveTo>
                    <a:pt x="18608" y="1170"/>
                  </a:moveTo>
                  <a:lnTo>
                    <a:pt x="18608" y="488"/>
                  </a:lnTo>
                  <a:lnTo>
                    <a:pt x="18608" y="488"/>
                  </a:lnTo>
                  <a:lnTo>
                    <a:pt x="18608" y="390"/>
                  </a:lnTo>
                  <a:lnTo>
                    <a:pt x="18559" y="293"/>
                  </a:lnTo>
                  <a:lnTo>
                    <a:pt x="18535" y="220"/>
                  </a:lnTo>
                  <a:lnTo>
                    <a:pt x="18462" y="147"/>
                  </a:lnTo>
                  <a:lnTo>
                    <a:pt x="18389" y="74"/>
                  </a:lnTo>
                  <a:lnTo>
                    <a:pt x="18316" y="49"/>
                  </a:lnTo>
                  <a:lnTo>
                    <a:pt x="18218" y="1"/>
                  </a:lnTo>
                  <a:lnTo>
                    <a:pt x="18121" y="1"/>
                  </a:lnTo>
                  <a:lnTo>
                    <a:pt x="488" y="1"/>
                  </a:lnTo>
                  <a:lnTo>
                    <a:pt x="488" y="1"/>
                  </a:lnTo>
                  <a:lnTo>
                    <a:pt x="390" y="1"/>
                  </a:lnTo>
                  <a:lnTo>
                    <a:pt x="293" y="49"/>
                  </a:lnTo>
                  <a:lnTo>
                    <a:pt x="220" y="74"/>
                  </a:lnTo>
                  <a:lnTo>
                    <a:pt x="147" y="147"/>
                  </a:lnTo>
                  <a:lnTo>
                    <a:pt x="74" y="220"/>
                  </a:lnTo>
                  <a:lnTo>
                    <a:pt x="49" y="293"/>
                  </a:lnTo>
                  <a:lnTo>
                    <a:pt x="1" y="390"/>
                  </a:lnTo>
                  <a:lnTo>
                    <a:pt x="1" y="488"/>
                  </a:lnTo>
                  <a:lnTo>
                    <a:pt x="1" y="11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3"/>
            <p:cNvSpPr/>
            <p:nvPr/>
          </p:nvSpPr>
          <p:spPr>
            <a:xfrm>
              <a:off x="564675" y="1732300"/>
              <a:ext cx="465200" cy="272175"/>
            </a:xfrm>
            <a:custGeom>
              <a:avLst/>
              <a:gdLst/>
              <a:ahLst/>
              <a:cxnLst/>
              <a:rect l="l" t="t" r="r" b="b"/>
              <a:pathLst>
                <a:path w="18608" h="10887" fill="none" extrusionOk="0">
                  <a:moveTo>
                    <a:pt x="13493" y="7209"/>
                  </a:moveTo>
                  <a:lnTo>
                    <a:pt x="18608" y="10887"/>
                  </a:lnTo>
                  <a:lnTo>
                    <a:pt x="18608" y="10887"/>
                  </a:lnTo>
                  <a:lnTo>
                    <a:pt x="18608" y="10814"/>
                  </a:lnTo>
                  <a:lnTo>
                    <a:pt x="18608" y="0"/>
                  </a:lnTo>
                  <a:lnTo>
                    <a:pt x="9450" y="6625"/>
                  </a:lnTo>
                  <a:lnTo>
                    <a:pt x="9450" y="6625"/>
                  </a:lnTo>
                  <a:lnTo>
                    <a:pt x="9377" y="6673"/>
                  </a:lnTo>
                  <a:lnTo>
                    <a:pt x="9304" y="6673"/>
                  </a:lnTo>
                  <a:lnTo>
                    <a:pt x="9304" y="6673"/>
                  </a:lnTo>
                  <a:lnTo>
                    <a:pt x="9231" y="6673"/>
                  </a:lnTo>
                  <a:lnTo>
                    <a:pt x="9158" y="6625"/>
                  </a:lnTo>
                  <a:lnTo>
                    <a:pt x="1" y="0"/>
                  </a:lnTo>
                  <a:lnTo>
                    <a:pt x="1" y="10814"/>
                  </a:lnTo>
                  <a:lnTo>
                    <a:pt x="1" y="10814"/>
                  </a:lnTo>
                  <a:lnTo>
                    <a:pt x="1" y="10887"/>
                  </a:lnTo>
                  <a:lnTo>
                    <a:pt x="5115" y="72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3"/>
            <p:cNvSpPr/>
            <p:nvPr/>
          </p:nvSpPr>
          <p:spPr>
            <a:xfrm>
              <a:off x="572600" y="2014200"/>
              <a:ext cx="449375" cy="625"/>
            </a:xfrm>
            <a:custGeom>
              <a:avLst/>
              <a:gdLst/>
              <a:ahLst/>
              <a:cxnLst/>
              <a:rect l="l" t="t" r="r" b="b"/>
              <a:pathLst>
                <a:path w="17975" h="25" fill="none" extrusionOk="0">
                  <a:moveTo>
                    <a:pt x="0" y="0"/>
                  </a:moveTo>
                  <a:lnTo>
                    <a:pt x="0" y="0"/>
                  </a:lnTo>
                  <a:lnTo>
                    <a:pt x="98" y="25"/>
                  </a:lnTo>
                  <a:lnTo>
                    <a:pt x="171" y="25"/>
                  </a:lnTo>
                  <a:lnTo>
                    <a:pt x="17804" y="25"/>
                  </a:lnTo>
                  <a:lnTo>
                    <a:pt x="17804" y="25"/>
                  </a:lnTo>
                  <a:lnTo>
                    <a:pt x="17877" y="25"/>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 name="Google Shape;559;p43"/>
          <p:cNvGrpSpPr/>
          <p:nvPr/>
        </p:nvGrpSpPr>
        <p:grpSpPr>
          <a:xfrm>
            <a:off x="892235" y="1492657"/>
            <a:ext cx="391001" cy="382827"/>
            <a:chOff x="1236875" y="1623900"/>
            <a:chExt cx="465200" cy="455475"/>
          </a:xfrm>
        </p:grpSpPr>
        <p:sp>
          <p:nvSpPr>
            <p:cNvPr id="560" name="Google Shape;560;p43"/>
            <p:cNvSpPr/>
            <p:nvPr/>
          </p:nvSpPr>
          <p:spPr>
            <a:xfrm>
              <a:off x="1236875" y="1623900"/>
              <a:ext cx="465200" cy="445125"/>
            </a:xfrm>
            <a:custGeom>
              <a:avLst/>
              <a:gdLst/>
              <a:ahLst/>
              <a:cxnLst/>
              <a:rect l="l" t="t" r="r" b="b"/>
              <a:pathLst>
                <a:path w="18608" h="17805" fill="none" extrusionOk="0">
                  <a:moveTo>
                    <a:pt x="13493" y="14127"/>
                  </a:moveTo>
                  <a:lnTo>
                    <a:pt x="18608" y="17804"/>
                  </a:lnTo>
                  <a:lnTo>
                    <a:pt x="18608" y="17804"/>
                  </a:lnTo>
                  <a:lnTo>
                    <a:pt x="18608" y="17731"/>
                  </a:lnTo>
                  <a:lnTo>
                    <a:pt x="18608" y="6723"/>
                  </a:lnTo>
                  <a:lnTo>
                    <a:pt x="9304" y="1"/>
                  </a:lnTo>
                  <a:lnTo>
                    <a:pt x="1" y="6723"/>
                  </a:lnTo>
                  <a:lnTo>
                    <a:pt x="1" y="17731"/>
                  </a:lnTo>
                  <a:lnTo>
                    <a:pt x="1" y="17731"/>
                  </a:lnTo>
                  <a:lnTo>
                    <a:pt x="1" y="17804"/>
                  </a:lnTo>
                  <a:lnTo>
                    <a:pt x="5115" y="1412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3"/>
            <p:cNvSpPr/>
            <p:nvPr/>
          </p:nvSpPr>
          <p:spPr>
            <a:xfrm>
              <a:off x="1244800" y="2078750"/>
              <a:ext cx="449375" cy="625"/>
            </a:xfrm>
            <a:custGeom>
              <a:avLst/>
              <a:gdLst/>
              <a:ahLst/>
              <a:cxnLst/>
              <a:rect l="l" t="t" r="r" b="b"/>
              <a:pathLst>
                <a:path w="17975" h="25" fill="none" extrusionOk="0">
                  <a:moveTo>
                    <a:pt x="0" y="0"/>
                  </a:moveTo>
                  <a:lnTo>
                    <a:pt x="0" y="0"/>
                  </a:lnTo>
                  <a:lnTo>
                    <a:pt x="98" y="0"/>
                  </a:lnTo>
                  <a:lnTo>
                    <a:pt x="171" y="24"/>
                  </a:lnTo>
                  <a:lnTo>
                    <a:pt x="17804" y="24"/>
                  </a:lnTo>
                  <a:lnTo>
                    <a:pt x="17804" y="24"/>
                  </a:lnTo>
                  <a:lnTo>
                    <a:pt x="17877" y="0"/>
                  </a:ln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3"/>
            <p:cNvSpPr/>
            <p:nvPr/>
          </p:nvSpPr>
          <p:spPr>
            <a:xfrm>
              <a:off x="1236875" y="1791950"/>
              <a:ext cx="465200" cy="171725"/>
            </a:xfrm>
            <a:custGeom>
              <a:avLst/>
              <a:gdLst/>
              <a:ahLst/>
              <a:cxnLst/>
              <a:rect l="l" t="t" r="r" b="b"/>
              <a:pathLst>
                <a:path w="18608" h="6869" fill="none" extrusionOk="0">
                  <a:moveTo>
                    <a:pt x="18608" y="1"/>
                  </a:moveTo>
                  <a:lnTo>
                    <a:pt x="9450" y="6820"/>
                  </a:lnTo>
                  <a:lnTo>
                    <a:pt x="9450" y="6820"/>
                  </a:lnTo>
                  <a:lnTo>
                    <a:pt x="9377" y="6845"/>
                  </a:lnTo>
                  <a:lnTo>
                    <a:pt x="9304" y="6869"/>
                  </a:lnTo>
                  <a:lnTo>
                    <a:pt x="9304" y="6869"/>
                  </a:lnTo>
                  <a:lnTo>
                    <a:pt x="9231" y="6845"/>
                  </a:lnTo>
                  <a:lnTo>
                    <a:pt x="9158"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3"/>
            <p:cNvSpPr/>
            <p:nvPr/>
          </p:nvSpPr>
          <p:spPr>
            <a:xfrm>
              <a:off x="1330025" y="1750550"/>
              <a:ext cx="278900" cy="110850"/>
            </a:xfrm>
            <a:custGeom>
              <a:avLst/>
              <a:gdLst/>
              <a:ahLst/>
              <a:cxnLst/>
              <a:rect l="l" t="t" r="r" b="b"/>
              <a:pathLst>
                <a:path w="11156" h="4434" fill="none" extrusionOk="0">
                  <a:moveTo>
                    <a:pt x="1" y="4433"/>
                  </a:moveTo>
                  <a:lnTo>
                    <a:pt x="1" y="1"/>
                  </a:lnTo>
                  <a:lnTo>
                    <a:pt x="11155" y="1"/>
                  </a:lnTo>
                  <a:lnTo>
                    <a:pt x="11155" y="44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3"/>
            <p:cNvSpPr/>
            <p:nvPr/>
          </p:nvSpPr>
          <p:spPr>
            <a:xfrm>
              <a:off x="1402500" y="18102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3"/>
            <p:cNvSpPr/>
            <p:nvPr/>
          </p:nvSpPr>
          <p:spPr>
            <a:xfrm>
              <a:off x="1402500" y="1844325"/>
              <a:ext cx="133975" cy="25"/>
            </a:xfrm>
            <a:custGeom>
              <a:avLst/>
              <a:gdLst/>
              <a:ahLst/>
              <a:cxnLst/>
              <a:rect l="l" t="t" r="r" b="b"/>
              <a:pathLst>
                <a:path w="5359" h="1" fill="none" extrusionOk="0">
                  <a:moveTo>
                    <a:pt x="0" y="0"/>
                  </a:moveTo>
                  <a:lnTo>
                    <a:pt x="535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3"/>
            <p:cNvSpPr/>
            <p:nvPr/>
          </p:nvSpPr>
          <p:spPr>
            <a:xfrm>
              <a:off x="1402500" y="1878425"/>
              <a:ext cx="85250" cy="25"/>
            </a:xfrm>
            <a:custGeom>
              <a:avLst/>
              <a:gdLst/>
              <a:ahLst/>
              <a:cxnLst/>
              <a:rect l="l" t="t" r="r" b="b"/>
              <a:pathLst>
                <a:path w="3410" h="1" fill="none" extrusionOk="0">
                  <a:moveTo>
                    <a:pt x="0" y="0"/>
                  </a:moveTo>
                  <a:lnTo>
                    <a:pt x="34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 name="Google Shape;567;p43"/>
          <p:cNvGrpSpPr/>
          <p:nvPr/>
        </p:nvGrpSpPr>
        <p:grpSpPr>
          <a:xfrm>
            <a:off x="1469490" y="1500852"/>
            <a:ext cx="366458" cy="366437"/>
            <a:chOff x="1923675" y="1633650"/>
            <a:chExt cx="436000" cy="435975"/>
          </a:xfrm>
        </p:grpSpPr>
        <p:sp>
          <p:nvSpPr>
            <p:cNvPr id="568" name="Google Shape;568;p43"/>
            <p:cNvSpPr/>
            <p:nvPr/>
          </p:nvSpPr>
          <p:spPr>
            <a:xfrm>
              <a:off x="2209250" y="1633650"/>
              <a:ext cx="150425" cy="150425"/>
            </a:xfrm>
            <a:custGeom>
              <a:avLst/>
              <a:gdLst/>
              <a:ahLst/>
              <a:cxnLst/>
              <a:rect l="l" t="t" r="r" b="b"/>
              <a:pathLst>
                <a:path w="6017" h="6017" fill="none" extrusionOk="0">
                  <a:moveTo>
                    <a:pt x="5846" y="3605"/>
                  </a:moveTo>
                  <a:lnTo>
                    <a:pt x="2412" y="171"/>
                  </a:lnTo>
                  <a:lnTo>
                    <a:pt x="2412" y="171"/>
                  </a:lnTo>
                  <a:lnTo>
                    <a:pt x="2314" y="98"/>
                  </a:lnTo>
                  <a:lnTo>
                    <a:pt x="2217" y="49"/>
                  </a:lnTo>
                  <a:lnTo>
                    <a:pt x="2095" y="25"/>
                  </a:lnTo>
                  <a:lnTo>
                    <a:pt x="1997" y="1"/>
                  </a:lnTo>
                  <a:lnTo>
                    <a:pt x="1876" y="25"/>
                  </a:lnTo>
                  <a:lnTo>
                    <a:pt x="1778" y="49"/>
                  </a:lnTo>
                  <a:lnTo>
                    <a:pt x="1681" y="98"/>
                  </a:lnTo>
                  <a:lnTo>
                    <a:pt x="1583" y="171"/>
                  </a:lnTo>
                  <a:lnTo>
                    <a:pt x="0" y="1778"/>
                  </a:lnTo>
                  <a:lnTo>
                    <a:pt x="4238" y="6016"/>
                  </a:lnTo>
                  <a:lnTo>
                    <a:pt x="5846" y="4433"/>
                  </a:lnTo>
                  <a:lnTo>
                    <a:pt x="5846" y="4433"/>
                  </a:lnTo>
                  <a:lnTo>
                    <a:pt x="5919" y="4336"/>
                  </a:lnTo>
                  <a:lnTo>
                    <a:pt x="5967" y="4238"/>
                  </a:lnTo>
                  <a:lnTo>
                    <a:pt x="5992" y="4141"/>
                  </a:lnTo>
                  <a:lnTo>
                    <a:pt x="6016" y="4019"/>
                  </a:lnTo>
                  <a:lnTo>
                    <a:pt x="5992" y="3922"/>
                  </a:lnTo>
                  <a:lnTo>
                    <a:pt x="5967" y="3800"/>
                  </a:lnTo>
                  <a:lnTo>
                    <a:pt x="5919" y="3703"/>
                  </a:lnTo>
                  <a:lnTo>
                    <a:pt x="5846" y="3605"/>
                  </a:lnTo>
                  <a:lnTo>
                    <a:pt x="5846" y="36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3"/>
            <p:cNvSpPr/>
            <p:nvPr/>
          </p:nvSpPr>
          <p:spPr>
            <a:xfrm>
              <a:off x="2019900" y="1757250"/>
              <a:ext cx="261825" cy="261850"/>
            </a:xfrm>
            <a:custGeom>
              <a:avLst/>
              <a:gdLst/>
              <a:ahLst/>
              <a:cxnLst/>
              <a:rect l="l" t="t" r="r" b="b"/>
              <a:pathLst>
                <a:path w="10473" h="10474" fill="none" extrusionOk="0">
                  <a:moveTo>
                    <a:pt x="10473" y="1"/>
                  </a:moveTo>
                  <a:lnTo>
                    <a:pt x="0"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1923675" y="1681150"/>
              <a:ext cx="388500" cy="388475"/>
            </a:xfrm>
            <a:custGeom>
              <a:avLst/>
              <a:gdLst/>
              <a:ahLst/>
              <a:cxnLst/>
              <a:rect l="l" t="t" r="r" b="b"/>
              <a:pathLst>
                <a:path w="15540" h="15539" fill="none" extrusionOk="0">
                  <a:moveTo>
                    <a:pt x="11277" y="0"/>
                  </a:moveTo>
                  <a:lnTo>
                    <a:pt x="756" y="10546"/>
                  </a:lnTo>
                  <a:lnTo>
                    <a:pt x="756" y="10546"/>
                  </a:lnTo>
                  <a:lnTo>
                    <a:pt x="683" y="10619"/>
                  </a:lnTo>
                  <a:lnTo>
                    <a:pt x="634" y="10692"/>
                  </a:lnTo>
                  <a:lnTo>
                    <a:pt x="610" y="10765"/>
                  </a:lnTo>
                  <a:lnTo>
                    <a:pt x="585" y="10863"/>
                  </a:lnTo>
                  <a:lnTo>
                    <a:pt x="1" y="14881"/>
                  </a:lnTo>
                  <a:lnTo>
                    <a:pt x="1" y="14881"/>
                  </a:lnTo>
                  <a:lnTo>
                    <a:pt x="1" y="15003"/>
                  </a:lnTo>
                  <a:lnTo>
                    <a:pt x="25" y="15149"/>
                  </a:lnTo>
                  <a:lnTo>
                    <a:pt x="98" y="15271"/>
                  </a:lnTo>
                  <a:lnTo>
                    <a:pt x="171" y="15368"/>
                  </a:lnTo>
                  <a:lnTo>
                    <a:pt x="171" y="15368"/>
                  </a:lnTo>
                  <a:lnTo>
                    <a:pt x="269" y="15441"/>
                  </a:lnTo>
                  <a:lnTo>
                    <a:pt x="366" y="15490"/>
                  </a:lnTo>
                  <a:lnTo>
                    <a:pt x="464" y="15514"/>
                  </a:lnTo>
                  <a:lnTo>
                    <a:pt x="585" y="15539"/>
                  </a:lnTo>
                  <a:lnTo>
                    <a:pt x="585" y="15539"/>
                  </a:lnTo>
                  <a:lnTo>
                    <a:pt x="659" y="15539"/>
                  </a:lnTo>
                  <a:lnTo>
                    <a:pt x="4677" y="14954"/>
                  </a:lnTo>
                  <a:lnTo>
                    <a:pt x="4677" y="14954"/>
                  </a:lnTo>
                  <a:lnTo>
                    <a:pt x="4848" y="14905"/>
                  </a:lnTo>
                  <a:lnTo>
                    <a:pt x="4921" y="14857"/>
                  </a:lnTo>
                  <a:lnTo>
                    <a:pt x="4994" y="14784"/>
                  </a:lnTo>
                  <a:lnTo>
                    <a:pt x="15539" y="426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3"/>
            <p:cNvSpPr/>
            <p:nvPr/>
          </p:nvSpPr>
          <p:spPr>
            <a:xfrm>
              <a:off x="1974225" y="1711575"/>
              <a:ext cx="261825" cy="261850"/>
            </a:xfrm>
            <a:custGeom>
              <a:avLst/>
              <a:gdLst/>
              <a:ahLst/>
              <a:cxnLst/>
              <a:rect l="l" t="t" r="r" b="b"/>
              <a:pathLst>
                <a:path w="10473" h="10474" fill="none" extrusionOk="0">
                  <a:moveTo>
                    <a:pt x="0" y="10474"/>
                  </a:moveTo>
                  <a:lnTo>
                    <a:pt x="104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3"/>
            <p:cNvSpPr/>
            <p:nvPr/>
          </p:nvSpPr>
          <p:spPr>
            <a:xfrm>
              <a:off x="1934650" y="2014200"/>
              <a:ext cx="44475" cy="44475"/>
            </a:xfrm>
            <a:custGeom>
              <a:avLst/>
              <a:gdLst/>
              <a:ahLst/>
              <a:cxnLst/>
              <a:rect l="l" t="t" r="r" b="b"/>
              <a:pathLst>
                <a:path w="1779" h="1779" fill="none" extrusionOk="0">
                  <a:moveTo>
                    <a:pt x="1778" y="1778"/>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3"/>
            <p:cNvSpPr/>
            <p:nvPr/>
          </p:nvSpPr>
          <p:spPr>
            <a:xfrm>
              <a:off x="1944375" y="1947225"/>
              <a:ext cx="101725" cy="101700"/>
            </a:xfrm>
            <a:custGeom>
              <a:avLst/>
              <a:gdLst/>
              <a:ahLst/>
              <a:cxnLst/>
              <a:rect l="l" t="t" r="r" b="b"/>
              <a:pathLst>
                <a:path w="4069" h="4068" fill="none" extrusionOk="0">
                  <a:moveTo>
                    <a:pt x="1" y="49"/>
                  </a:moveTo>
                  <a:lnTo>
                    <a:pt x="1" y="49"/>
                  </a:lnTo>
                  <a:lnTo>
                    <a:pt x="25" y="0"/>
                  </a:lnTo>
                  <a:lnTo>
                    <a:pt x="25" y="0"/>
                  </a:lnTo>
                  <a:lnTo>
                    <a:pt x="4068" y="4043"/>
                  </a:lnTo>
                  <a:lnTo>
                    <a:pt x="4068" y="4043"/>
                  </a:lnTo>
                  <a:lnTo>
                    <a:pt x="4068" y="4043"/>
                  </a:lnTo>
                  <a:lnTo>
                    <a:pt x="4020" y="406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 name="Google Shape;574;p43"/>
          <p:cNvGrpSpPr/>
          <p:nvPr/>
        </p:nvGrpSpPr>
        <p:grpSpPr>
          <a:xfrm>
            <a:off x="2032941" y="1499318"/>
            <a:ext cx="369505" cy="369505"/>
            <a:chOff x="2594050" y="1631825"/>
            <a:chExt cx="439625" cy="439625"/>
          </a:xfrm>
        </p:grpSpPr>
        <p:sp>
          <p:nvSpPr>
            <p:cNvPr id="575" name="Google Shape;575;p43"/>
            <p:cNvSpPr/>
            <p:nvPr/>
          </p:nvSpPr>
          <p:spPr>
            <a:xfrm>
              <a:off x="2594050" y="1883300"/>
              <a:ext cx="188175" cy="188150"/>
            </a:xfrm>
            <a:custGeom>
              <a:avLst/>
              <a:gdLst/>
              <a:ahLst/>
              <a:cxnLst/>
              <a:rect l="l" t="t" r="r" b="b"/>
              <a:pathLst>
                <a:path w="7527" h="7526" fill="none" extrusionOk="0">
                  <a:moveTo>
                    <a:pt x="5992" y="0"/>
                  </a:moveTo>
                  <a:lnTo>
                    <a:pt x="537" y="6430"/>
                  </a:lnTo>
                  <a:lnTo>
                    <a:pt x="1" y="7526"/>
                  </a:lnTo>
                  <a:lnTo>
                    <a:pt x="1097" y="6990"/>
                  </a:lnTo>
                  <a:lnTo>
                    <a:pt x="7526" y="1534"/>
                  </a:lnTo>
                  <a:lnTo>
                    <a:pt x="5992"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3"/>
            <p:cNvSpPr/>
            <p:nvPr/>
          </p:nvSpPr>
          <p:spPr>
            <a:xfrm>
              <a:off x="2857700" y="1631825"/>
              <a:ext cx="175975" cy="176000"/>
            </a:xfrm>
            <a:custGeom>
              <a:avLst/>
              <a:gdLst/>
              <a:ahLst/>
              <a:cxnLst/>
              <a:rect l="l" t="t" r="r" b="b"/>
              <a:pathLst>
                <a:path w="7039" h="7040" fill="none" extrusionOk="0">
                  <a:moveTo>
                    <a:pt x="268" y="2704"/>
                  </a:moveTo>
                  <a:lnTo>
                    <a:pt x="4336" y="6771"/>
                  </a:lnTo>
                  <a:lnTo>
                    <a:pt x="4336" y="6771"/>
                  </a:lnTo>
                  <a:lnTo>
                    <a:pt x="4336" y="6771"/>
                  </a:lnTo>
                  <a:lnTo>
                    <a:pt x="4652" y="6917"/>
                  </a:lnTo>
                  <a:lnTo>
                    <a:pt x="4993" y="7015"/>
                  </a:lnTo>
                  <a:lnTo>
                    <a:pt x="5310" y="7039"/>
                  </a:lnTo>
                  <a:lnTo>
                    <a:pt x="5651" y="7039"/>
                  </a:lnTo>
                  <a:lnTo>
                    <a:pt x="5992" y="6966"/>
                  </a:lnTo>
                  <a:lnTo>
                    <a:pt x="6308" y="6844"/>
                  </a:lnTo>
                  <a:lnTo>
                    <a:pt x="6454" y="6747"/>
                  </a:lnTo>
                  <a:lnTo>
                    <a:pt x="6601" y="6674"/>
                  </a:lnTo>
                  <a:lnTo>
                    <a:pt x="6747" y="6552"/>
                  </a:lnTo>
                  <a:lnTo>
                    <a:pt x="6893" y="6430"/>
                  </a:lnTo>
                  <a:lnTo>
                    <a:pt x="6893" y="6430"/>
                  </a:lnTo>
                  <a:lnTo>
                    <a:pt x="6942" y="6357"/>
                  </a:lnTo>
                  <a:lnTo>
                    <a:pt x="7015" y="6260"/>
                  </a:lnTo>
                  <a:lnTo>
                    <a:pt x="7039" y="6138"/>
                  </a:lnTo>
                  <a:lnTo>
                    <a:pt x="7039" y="6041"/>
                  </a:lnTo>
                  <a:lnTo>
                    <a:pt x="7039" y="6041"/>
                  </a:lnTo>
                  <a:lnTo>
                    <a:pt x="7039" y="5943"/>
                  </a:lnTo>
                  <a:lnTo>
                    <a:pt x="7015" y="5846"/>
                  </a:lnTo>
                  <a:lnTo>
                    <a:pt x="6942" y="5748"/>
                  </a:lnTo>
                  <a:lnTo>
                    <a:pt x="6893" y="5651"/>
                  </a:lnTo>
                  <a:lnTo>
                    <a:pt x="1389" y="147"/>
                  </a:lnTo>
                  <a:lnTo>
                    <a:pt x="1389" y="147"/>
                  </a:lnTo>
                  <a:lnTo>
                    <a:pt x="1291" y="98"/>
                  </a:lnTo>
                  <a:lnTo>
                    <a:pt x="1194" y="25"/>
                  </a:lnTo>
                  <a:lnTo>
                    <a:pt x="1096" y="0"/>
                  </a:lnTo>
                  <a:lnTo>
                    <a:pt x="999" y="0"/>
                  </a:lnTo>
                  <a:lnTo>
                    <a:pt x="999" y="0"/>
                  </a:lnTo>
                  <a:lnTo>
                    <a:pt x="902" y="0"/>
                  </a:lnTo>
                  <a:lnTo>
                    <a:pt x="780" y="25"/>
                  </a:lnTo>
                  <a:lnTo>
                    <a:pt x="682" y="98"/>
                  </a:lnTo>
                  <a:lnTo>
                    <a:pt x="609" y="147"/>
                  </a:lnTo>
                  <a:lnTo>
                    <a:pt x="609" y="147"/>
                  </a:lnTo>
                  <a:lnTo>
                    <a:pt x="487" y="293"/>
                  </a:lnTo>
                  <a:lnTo>
                    <a:pt x="366" y="439"/>
                  </a:lnTo>
                  <a:lnTo>
                    <a:pt x="293" y="585"/>
                  </a:lnTo>
                  <a:lnTo>
                    <a:pt x="195" y="731"/>
                  </a:lnTo>
                  <a:lnTo>
                    <a:pt x="73" y="1048"/>
                  </a:lnTo>
                  <a:lnTo>
                    <a:pt x="0" y="1389"/>
                  </a:lnTo>
                  <a:lnTo>
                    <a:pt x="0" y="1730"/>
                  </a:lnTo>
                  <a:lnTo>
                    <a:pt x="25" y="2046"/>
                  </a:lnTo>
                  <a:lnTo>
                    <a:pt x="122" y="2387"/>
                  </a:lnTo>
                  <a:lnTo>
                    <a:pt x="268" y="2704"/>
                  </a:lnTo>
                  <a:lnTo>
                    <a:pt x="268" y="270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3"/>
            <p:cNvSpPr/>
            <p:nvPr/>
          </p:nvSpPr>
          <p:spPr>
            <a:xfrm>
              <a:off x="2662850" y="1699400"/>
              <a:ext cx="303250" cy="303250"/>
            </a:xfrm>
            <a:custGeom>
              <a:avLst/>
              <a:gdLst/>
              <a:ahLst/>
              <a:cxnLst/>
              <a:rect l="l" t="t" r="r" b="b"/>
              <a:pathLst>
                <a:path w="12130" h="12130" fill="none" extrusionOk="0">
                  <a:moveTo>
                    <a:pt x="8038" y="1"/>
                  </a:moveTo>
                  <a:lnTo>
                    <a:pt x="4872" y="3191"/>
                  </a:lnTo>
                  <a:lnTo>
                    <a:pt x="4872" y="3191"/>
                  </a:lnTo>
                  <a:lnTo>
                    <a:pt x="4628" y="3094"/>
                  </a:lnTo>
                  <a:lnTo>
                    <a:pt x="4385" y="2997"/>
                  </a:lnTo>
                  <a:lnTo>
                    <a:pt x="4092" y="2899"/>
                  </a:lnTo>
                  <a:lnTo>
                    <a:pt x="3800" y="2850"/>
                  </a:lnTo>
                  <a:lnTo>
                    <a:pt x="3484" y="2777"/>
                  </a:lnTo>
                  <a:lnTo>
                    <a:pt x="3167" y="2729"/>
                  </a:lnTo>
                  <a:lnTo>
                    <a:pt x="2850" y="2704"/>
                  </a:lnTo>
                  <a:lnTo>
                    <a:pt x="2534" y="2704"/>
                  </a:lnTo>
                  <a:lnTo>
                    <a:pt x="2534" y="2704"/>
                  </a:lnTo>
                  <a:lnTo>
                    <a:pt x="2241" y="2704"/>
                  </a:lnTo>
                  <a:lnTo>
                    <a:pt x="1949" y="2729"/>
                  </a:lnTo>
                  <a:lnTo>
                    <a:pt x="1633" y="2777"/>
                  </a:lnTo>
                  <a:lnTo>
                    <a:pt x="1316" y="2850"/>
                  </a:lnTo>
                  <a:lnTo>
                    <a:pt x="999" y="2972"/>
                  </a:lnTo>
                  <a:lnTo>
                    <a:pt x="707" y="3094"/>
                  </a:lnTo>
                  <a:lnTo>
                    <a:pt x="415" y="3289"/>
                  </a:lnTo>
                  <a:lnTo>
                    <a:pt x="147" y="3508"/>
                  </a:lnTo>
                  <a:lnTo>
                    <a:pt x="147" y="3508"/>
                  </a:lnTo>
                  <a:lnTo>
                    <a:pt x="74" y="3581"/>
                  </a:lnTo>
                  <a:lnTo>
                    <a:pt x="25" y="3678"/>
                  </a:lnTo>
                  <a:lnTo>
                    <a:pt x="1" y="3776"/>
                  </a:lnTo>
                  <a:lnTo>
                    <a:pt x="1" y="3898"/>
                  </a:lnTo>
                  <a:lnTo>
                    <a:pt x="1" y="3898"/>
                  </a:lnTo>
                  <a:lnTo>
                    <a:pt x="1" y="3995"/>
                  </a:lnTo>
                  <a:lnTo>
                    <a:pt x="25" y="4093"/>
                  </a:lnTo>
                  <a:lnTo>
                    <a:pt x="74" y="4190"/>
                  </a:lnTo>
                  <a:lnTo>
                    <a:pt x="147" y="4287"/>
                  </a:lnTo>
                  <a:lnTo>
                    <a:pt x="7843" y="11984"/>
                  </a:lnTo>
                  <a:lnTo>
                    <a:pt x="7843" y="11984"/>
                  </a:lnTo>
                  <a:lnTo>
                    <a:pt x="7941" y="12057"/>
                  </a:lnTo>
                  <a:lnTo>
                    <a:pt x="8038" y="12105"/>
                  </a:lnTo>
                  <a:lnTo>
                    <a:pt x="8135" y="12130"/>
                  </a:lnTo>
                  <a:lnTo>
                    <a:pt x="8233" y="12130"/>
                  </a:lnTo>
                  <a:lnTo>
                    <a:pt x="8233" y="12130"/>
                  </a:lnTo>
                  <a:lnTo>
                    <a:pt x="8355" y="12130"/>
                  </a:lnTo>
                  <a:lnTo>
                    <a:pt x="8452" y="12105"/>
                  </a:lnTo>
                  <a:lnTo>
                    <a:pt x="8549" y="12057"/>
                  </a:lnTo>
                  <a:lnTo>
                    <a:pt x="8622" y="11984"/>
                  </a:lnTo>
                  <a:lnTo>
                    <a:pt x="8622" y="11984"/>
                  </a:lnTo>
                  <a:lnTo>
                    <a:pt x="8842" y="11716"/>
                  </a:lnTo>
                  <a:lnTo>
                    <a:pt x="9036" y="11423"/>
                  </a:lnTo>
                  <a:lnTo>
                    <a:pt x="9158" y="11131"/>
                  </a:lnTo>
                  <a:lnTo>
                    <a:pt x="9280" y="10814"/>
                  </a:lnTo>
                  <a:lnTo>
                    <a:pt x="9353" y="10498"/>
                  </a:lnTo>
                  <a:lnTo>
                    <a:pt x="9402" y="10181"/>
                  </a:lnTo>
                  <a:lnTo>
                    <a:pt x="9426" y="9889"/>
                  </a:lnTo>
                  <a:lnTo>
                    <a:pt x="9426" y="9597"/>
                  </a:lnTo>
                  <a:lnTo>
                    <a:pt x="9426" y="9597"/>
                  </a:lnTo>
                  <a:lnTo>
                    <a:pt x="9426" y="9280"/>
                  </a:lnTo>
                  <a:lnTo>
                    <a:pt x="9402" y="8964"/>
                  </a:lnTo>
                  <a:lnTo>
                    <a:pt x="9353" y="8647"/>
                  </a:lnTo>
                  <a:lnTo>
                    <a:pt x="9280" y="8330"/>
                  </a:lnTo>
                  <a:lnTo>
                    <a:pt x="9231" y="8038"/>
                  </a:lnTo>
                  <a:lnTo>
                    <a:pt x="9134" y="7746"/>
                  </a:lnTo>
                  <a:lnTo>
                    <a:pt x="9036" y="7502"/>
                  </a:lnTo>
                  <a:lnTo>
                    <a:pt x="8939" y="7259"/>
                  </a:lnTo>
                  <a:lnTo>
                    <a:pt x="12130" y="40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3"/>
            <p:cNvSpPr/>
            <p:nvPr/>
          </p:nvSpPr>
          <p:spPr>
            <a:xfrm>
              <a:off x="2801675" y="1740825"/>
              <a:ext cx="49950" cy="49950"/>
            </a:xfrm>
            <a:custGeom>
              <a:avLst/>
              <a:gdLst/>
              <a:ahLst/>
              <a:cxnLst/>
              <a:rect l="l" t="t" r="r" b="b"/>
              <a:pathLst>
                <a:path w="1998" h="1998" fill="none" extrusionOk="0">
                  <a:moveTo>
                    <a:pt x="1" y="1997"/>
                  </a:moveTo>
                  <a:lnTo>
                    <a:pt x="19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9" name="Google Shape;579;p43"/>
          <p:cNvSpPr/>
          <p:nvPr/>
        </p:nvSpPr>
        <p:spPr>
          <a:xfrm>
            <a:off x="2614399" y="1515740"/>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0" name="Google Shape;580;p43"/>
          <p:cNvGrpSpPr/>
          <p:nvPr/>
        </p:nvGrpSpPr>
        <p:grpSpPr>
          <a:xfrm>
            <a:off x="3197706" y="1471687"/>
            <a:ext cx="299911" cy="424768"/>
            <a:chOff x="3979850" y="1598950"/>
            <a:chExt cx="356825" cy="505375"/>
          </a:xfrm>
        </p:grpSpPr>
        <p:sp>
          <p:nvSpPr>
            <p:cNvPr id="581" name="Google Shape;581;p43"/>
            <p:cNvSpPr/>
            <p:nvPr/>
          </p:nvSpPr>
          <p:spPr>
            <a:xfrm>
              <a:off x="3979850" y="1602600"/>
              <a:ext cx="44475" cy="501725"/>
            </a:xfrm>
            <a:custGeom>
              <a:avLst/>
              <a:gdLst/>
              <a:ahLst/>
              <a:cxnLst/>
              <a:rect l="l" t="t" r="r" b="b"/>
              <a:pathLst>
                <a:path w="1779" h="20069" fill="none" extrusionOk="0">
                  <a:moveTo>
                    <a:pt x="1778" y="20069"/>
                  </a:moveTo>
                  <a:lnTo>
                    <a:pt x="1778" y="488"/>
                  </a:lnTo>
                  <a:lnTo>
                    <a:pt x="1778" y="488"/>
                  </a:lnTo>
                  <a:lnTo>
                    <a:pt x="1778" y="390"/>
                  </a:lnTo>
                  <a:lnTo>
                    <a:pt x="1730" y="293"/>
                  </a:lnTo>
                  <a:lnTo>
                    <a:pt x="1705" y="220"/>
                  </a:lnTo>
                  <a:lnTo>
                    <a:pt x="1632" y="147"/>
                  </a:lnTo>
                  <a:lnTo>
                    <a:pt x="1559" y="74"/>
                  </a:lnTo>
                  <a:lnTo>
                    <a:pt x="1486" y="25"/>
                  </a:lnTo>
                  <a:lnTo>
                    <a:pt x="1389" y="0"/>
                  </a:lnTo>
                  <a:lnTo>
                    <a:pt x="1291" y="0"/>
                  </a:lnTo>
                  <a:lnTo>
                    <a:pt x="488" y="0"/>
                  </a:lnTo>
                  <a:lnTo>
                    <a:pt x="488" y="0"/>
                  </a:lnTo>
                  <a:lnTo>
                    <a:pt x="390" y="0"/>
                  </a:lnTo>
                  <a:lnTo>
                    <a:pt x="293" y="25"/>
                  </a:lnTo>
                  <a:lnTo>
                    <a:pt x="220" y="74"/>
                  </a:lnTo>
                  <a:lnTo>
                    <a:pt x="147" y="147"/>
                  </a:lnTo>
                  <a:lnTo>
                    <a:pt x="98" y="220"/>
                  </a:lnTo>
                  <a:lnTo>
                    <a:pt x="49" y="293"/>
                  </a:lnTo>
                  <a:lnTo>
                    <a:pt x="25" y="390"/>
                  </a:lnTo>
                  <a:lnTo>
                    <a:pt x="1" y="488"/>
                  </a:lnTo>
                  <a:lnTo>
                    <a:pt x="1" y="20069"/>
                  </a:lnTo>
                  <a:lnTo>
                    <a:pt x="1778" y="200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3"/>
            <p:cNvSpPr/>
            <p:nvPr/>
          </p:nvSpPr>
          <p:spPr>
            <a:xfrm>
              <a:off x="4037075" y="1598950"/>
              <a:ext cx="299600" cy="228950"/>
            </a:xfrm>
            <a:custGeom>
              <a:avLst/>
              <a:gdLst/>
              <a:ahLst/>
              <a:cxnLst/>
              <a:rect l="l" t="t" r="r" b="b"/>
              <a:pathLst>
                <a:path w="11984" h="9158" fill="none" extrusionOk="0">
                  <a:moveTo>
                    <a:pt x="1" y="8403"/>
                  </a:moveTo>
                  <a:lnTo>
                    <a:pt x="1" y="8403"/>
                  </a:lnTo>
                  <a:lnTo>
                    <a:pt x="366" y="8184"/>
                  </a:lnTo>
                  <a:lnTo>
                    <a:pt x="732" y="8013"/>
                  </a:lnTo>
                  <a:lnTo>
                    <a:pt x="1097" y="7867"/>
                  </a:lnTo>
                  <a:lnTo>
                    <a:pt x="1438" y="7770"/>
                  </a:lnTo>
                  <a:lnTo>
                    <a:pt x="1803" y="7696"/>
                  </a:lnTo>
                  <a:lnTo>
                    <a:pt x="2168" y="7672"/>
                  </a:lnTo>
                  <a:lnTo>
                    <a:pt x="2534" y="7648"/>
                  </a:lnTo>
                  <a:lnTo>
                    <a:pt x="2875" y="7672"/>
                  </a:lnTo>
                  <a:lnTo>
                    <a:pt x="3240" y="7696"/>
                  </a:lnTo>
                  <a:lnTo>
                    <a:pt x="3605" y="7745"/>
                  </a:lnTo>
                  <a:lnTo>
                    <a:pt x="3971" y="7818"/>
                  </a:lnTo>
                  <a:lnTo>
                    <a:pt x="4312" y="7891"/>
                  </a:lnTo>
                  <a:lnTo>
                    <a:pt x="5042" y="8111"/>
                  </a:lnTo>
                  <a:lnTo>
                    <a:pt x="5749" y="8330"/>
                  </a:lnTo>
                  <a:lnTo>
                    <a:pt x="6479" y="8549"/>
                  </a:lnTo>
                  <a:lnTo>
                    <a:pt x="7186" y="8768"/>
                  </a:lnTo>
                  <a:lnTo>
                    <a:pt x="7916" y="8963"/>
                  </a:lnTo>
                  <a:lnTo>
                    <a:pt x="8282" y="9036"/>
                  </a:lnTo>
                  <a:lnTo>
                    <a:pt x="8623" y="9085"/>
                  </a:lnTo>
                  <a:lnTo>
                    <a:pt x="8988" y="9133"/>
                  </a:lnTo>
                  <a:lnTo>
                    <a:pt x="9353" y="9158"/>
                  </a:lnTo>
                  <a:lnTo>
                    <a:pt x="9719" y="9133"/>
                  </a:lnTo>
                  <a:lnTo>
                    <a:pt x="10059" y="9109"/>
                  </a:lnTo>
                  <a:lnTo>
                    <a:pt x="10425" y="9060"/>
                  </a:lnTo>
                  <a:lnTo>
                    <a:pt x="10790" y="8963"/>
                  </a:lnTo>
                  <a:lnTo>
                    <a:pt x="11155" y="8841"/>
                  </a:lnTo>
                  <a:lnTo>
                    <a:pt x="11496" y="8671"/>
                  </a:lnTo>
                  <a:lnTo>
                    <a:pt x="11496" y="8671"/>
                  </a:lnTo>
                  <a:lnTo>
                    <a:pt x="11667" y="8573"/>
                  </a:lnTo>
                  <a:lnTo>
                    <a:pt x="11789" y="8476"/>
                  </a:lnTo>
                  <a:lnTo>
                    <a:pt x="11862" y="8354"/>
                  </a:lnTo>
                  <a:lnTo>
                    <a:pt x="11935" y="8232"/>
                  </a:lnTo>
                  <a:lnTo>
                    <a:pt x="11984" y="8111"/>
                  </a:lnTo>
                  <a:lnTo>
                    <a:pt x="11984" y="7989"/>
                  </a:lnTo>
                  <a:lnTo>
                    <a:pt x="11935" y="7891"/>
                  </a:lnTo>
                  <a:lnTo>
                    <a:pt x="11886" y="7794"/>
                  </a:lnTo>
                  <a:lnTo>
                    <a:pt x="11886" y="7794"/>
                  </a:lnTo>
                  <a:lnTo>
                    <a:pt x="11496" y="7404"/>
                  </a:lnTo>
                  <a:lnTo>
                    <a:pt x="11107" y="6941"/>
                  </a:lnTo>
                  <a:lnTo>
                    <a:pt x="10741" y="6454"/>
                  </a:lnTo>
                  <a:lnTo>
                    <a:pt x="10352" y="5943"/>
                  </a:lnTo>
                  <a:lnTo>
                    <a:pt x="10352" y="5943"/>
                  </a:lnTo>
                  <a:lnTo>
                    <a:pt x="10279" y="5797"/>
                  </a:lnTo>
                  <a:lnTo>
                    <a:pt x="10230" y="5651"/>
                  </a:lnTo>
                  <a:lnTo>
                    <a:pt x="10206" y="5480"/>
                  </a:lnTo>
                  <a:lnTo>
                    <a:pt x="10181" y="5285"/>
                  </a:lnTo>
                  <a:lnTo>
                    <a:pt x="10206" y="5115"/>
                  </a:lnTo>
                  <a:lnTo>
                    <a:pt x="10230" y="4944"/>
                  </a:lnTo>
                  <a:lnTo>
                    <a:pt x="10279" y="4774"/>
                  </a:lnTo>
                  <a:lnTo>
                    <a:pt x="10352" y="4603"/>
                  </a:lnTo>
                  <a:lnTo>
                    <a:pt x="10352" y="4603"/>
                  </a:lnTo>
                  <a:lnTo>
                    <a:pt x="10741" y="3873"/>
                  </a:lnTo>
                  <a:lnTo>
                    <a:pt x="11107" y="3118"/>
                  </a:lnTo>
                  <a:lnTo>
                    <a:pt x="11496" y="2338"/>
                  </a:lnTo>
                  <a:lnTo>
                    <a:pt x="11886" y="1486"/>
                  </a:lnTo>
                  <a:lnTo>
                    <a:pt x="11886" y="1486"/>
                  </a:lnTo>
                  <a:lnTo>
                    <a:pt x="11959" y="1315"/>
                  </a:lnTo>
                  <a:lnTo>
                    <a:pt x="11984" y="1169"/>
                  </a:lnTo>
                  <a:lnTo>
                    <a:pt x="11984" y="1048"/>
                  </a:lnTo>
                  <a:lnTo>
                    <a:pt x="11935" y="975"/>
                  </a:lnTo>
                  <a:lnTo>
                    <a:pt x="11862" y="950"/>
                  </a:lnTo>
                  <a:lnTo>
                    <a:pt x="11789" y="926"/>
                  </a:lnTo>
                  <a:lnTo>
                    <a:pt x="11667" y="975"/>
                  </a:lnTo>
                  <a:lnTo>
                    <a:pt x="11496" y="1023"/>
                  </a:lnTo>
                  <a:lnTo>
                    <a:pt x="11496" y="1023"/>
                  </a:lnTo>
                  <a:lnTo>
                    <a:pt x="11155" y="1194"/>
                  </a:lnTo>
                  <a:lnTo>
                    <a:pt x="10790" y="1315"/>
                  </a:lnTo>
                  <a:lnTo>
                    <a:pt x="10425" y="1413"/>
                  </a:lnTo>
                  <a:lnTo>
                    <a:pt x="10059" y="1462"/>
                  </a:lnTo>
                  <a:lnTo>
                    <a:pt x="9719" y="1510"/>
                  </a:lnTo>
                  <a:lnTo>
                    <a:pt x="9353" y="1510"/>
                  </a:lnTo>
                  <a:lnTo>
                    <a:pt x="8988" y="1486"/>
                  </a:lnTo>
                  <a:lnTo>
                    <a:pt x="8623" y="1462"/>
                  </a:lnTo>
                  <a:lnTo>
                    <a:pt x="8282" y="1389"/>
                  </a:lnTo>
                  <a:lnTo>
                    <a:pt x="7916" y="1315"/>
                  </a:lnTo>
                  <a:lnTo>
                    <a:pt x="7186" y="1145"/>
                  </a:lnTo>
                  <a:lnTo>
                    <a:pt x="6479" y="926"/>
                  </a:lnTo>
                  <a:lnTo>
                    <a:pt x="5749" y="682"/>
                  </a:lnTo>
                  <a:lnTo>
                    <a:pt x="5042" y="463"/>
                  </a:lnTo>
                  <a:lnTo>
                    <a:pt x="4312" y="268"/>
                  </a:lnTo>
                  <a:lnTo>
                    <a:pt x="3971" y="171"/>
                  </a:lnTo>
                  <a:lnTo>
                    <a:pt x="3605" y="98"/>
                  </a:lnTo>
                  <a:lnTo>
                    <a:pt x="3240" y="49"/>
                  </a:lnTo>
                  <a:lnTo>
                    <a:pt x="2875" y="25"/>
                  </a:lnTo>
                  <a:lnTo>
                    <a:pt x="2534" y="0"/>
                  </a:lnTo>
                  <a:lnTo>
                    <a:pt x="2168" y="25"/>
                  </a:lnTo>
                  <a:lnTo>
                    <a:pt x="1803" y="73"/>
                  </a:lnTo>
                  <a:lnTo>
                    <a:pt x="1438" y="122"/>
                  </a:lnTo>
                  <a:lnTo>
                    <a:pt x="1097" y="244"/>
                  </a:lnTo>
                  <a:lnTo>
                    <a:pt x="732" y="366"/>
                  </a:lnTo>
                  <a:lnTo>
                    <a:pt x="366" y="536"/>
                  </a:lnTo>
                  <a:lnTo>
                    <a:pt x="1" y="75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 name="Google Shape;583;p43"/>
          <p:cNvGrpSpPr/>
          <p:nvPr/>
        </p:nvGrpSpPr>
        <p:grpSpPr>
          <a:xfrm>
            <a:off x="3715096" y="1562776"/>
            <a:ext cx="395098" cy="242589"/>
            <a:chOff x="4595425" y="1707325"/>
            <a:chExt cx="470075" cy="288625"/>
          </a:xfrm>
        </p:grpSpPr>
        <p:sp>
          <p:nvSpPr>
            <p:cNvPr id="584" name="Google Shape;584;p43"/>
            <p:cNvSpPr/>
            <p:nvPr/>
          </p:nvSpPr>
          <p:spPr>
            <a:xfrm>
              <a:off x="4809750" y="1707325"/>
              <a:ext cx="41425" cy="41425"/>
            </a:xfrm>
            <a:custGeom>
              <a:avLst/>
              <a:gdLst/>
              <a:ahLst/>
              <a:cxnLst/>
              <a:rect l="l" t="t" r="r" b="b"/>
              <a:pathLst>
                <a:path w="1657" h="1657" fill="none" extrusionOk="0">
                  <a:moveTo>
                    <a:pt x="0" y="829"/>
                  </a:moveTo>
                  <a:lnTo>
                    <a:pt x="0" y="829"/>
                  </a:lnTo>
                  <a:lnTo>
                    <a:pt x="25" y="658"/>
                  </a:lnTo>
                  <a:lnTo>
                    <a:pt x="73" y="512"/>
                  </a:lnTo>
                  <a:lnTo>
                    <a:pt x="146" y="366"/>
                  </a:lnTo>
                  <a:lnTo>
                    <a:pt x="244" y="244"/>
                  </a:lnTo>
                  <a:lnTo>
                    <a:pt x="366" y="147"/>
                  </a:lnTo>
                  <a:lnTo>
                    <a:pt x="512" y="74"/>
                  </a:lnTo>
                  <a:lnTo>
                    <a:pt x="658" y="25"/>
                  </a:lnTo>
                  <a:lnTo>
                    <a:pt x="828" y="1"/>
                  </a:lnTo>
                  <a:lnTo>
                    <a:pt x="828" y="1"/>
                  </a:lnTo>
                  <a:lnTo>
                    <a:pt x="999" y="25"/>
                  </a:lnTo>
                  <a:lnTo>
                    <a:pt x="1145" y="74"/>
                  </a:lnTo>
                  <a:lnTo>
                    <a:pt x="1291" y="147"/>
                  </a:lnTo>
                  <a:lnTo>
                    <a:pt x="1413" y="244"/>
                  </a:lnTo>
                  <a:lnTo>
                    <a:pt x="1510" y="366"/>
                  </a:lnTo>
                  <a:lnTo>
                    <a:pt x="1583" y="512"/>
                  </a:lnTo>
                  <a:lnTo>
                    <a:pt x="1632" y="658"/>
                  </a:lnTo>
                  <a:lnTo>
                    <a:pt x="1656" y="829"/>
                  </a:lnTo>
                  <a:lnTo>
                    <a:pt x="1656" y="829"/>
                  </a:lnTo>
                  <a:lnTo>
                    <a:pt x="1632" y="999"/>
                  </a:lnTo>
                  <a:lnTo>
                    <a:pt x="1583" y="1170"/>
                  </a:lnTo>
                  <a:lnTo>
                    <a:pt x="1510" y="1291"/>
                  </a:lnTo>
                  <a:lnTo>
                    <a:pt x="1413" y="1413"/>
                  </a:lnTo>
                  <a:lnTo>
                    <a:pt x="1291" y="1535"/>
                  </a:lnTo>
                  <a:lnTo>
                    <a:pt x="1145" y="1608"/>
                  </a:lnTo>
                  <a:lnTo>
                    <a:pt x="999" y="1657"/>
                  </a:lnTo>
                  <a:lnTo>
                    <a:pt x="828" y="1657"/>
                  </a:lnTo>
                  <a:lnTo>
                    <a:pt x="828" y="1657"/>
                  </a:lnTo>
                  <a:lnTo>
                    <a:pt x="658" y="1657"/>
                  </a:lnTo>
                  <a:lnTo>
                    <a:pt x="512" y="1608"/>
                  </a:lnTo>
                  <a:lnTo>
                    <a:pt x="366" y="1535"/>
                  </a:lnTo>
                  <a:lnTo>
                    <a:pt x="244" y="1413"/>
                  </a:lnTo>
                  <a:lnTo>
                    <a:pt x="146" y="1291"/>
                  </a:lnTo>
                  <a:lnTo>
                    <a:pt x="73" y="1170"/>
                  </a:lnTo>
                  <a:lnTo>
                    <a:pt x="25" y="999"/>
                  </a:lnTo>
                  <a:lnTo>
                    <a:pt x="0" y="829"/>
                  </a:lnTo>
                  <a:lnTo>
                    <a:pt x="0" y="8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3"/>
            <p:cNvSpPr/>
            <p:nvPr/>
          </p:nvSpPr>
          <p:spPr>
            <a:xfrm>
              <a:off x="502407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6" y="828"/>
                  </a:lnTo>
                  <a:lnTo>
                    <a:pt x="1656"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3"/>
            <p:cNvSpPr/>
            <p:nvPr/>
          </p:nvSpPr>
          <p:spPr>
            <a:xfrm>
              <a:off x="4628900" y="1760300"/>
              <a:ext cx="403100" cy="177825"/>
            </a:xfrm>
            <a:custGeom>
              <a:avLst/>
              <a:gdLst/>
              <a:ahLst/>
              <a:cxnLst/>
              <a:rect l="l" t="t" r="r" b="b"/>
              <a:pathLst>
                <a:path w="16124" h="7113" fill="none" extrusionOk="0">
                  <a:moveTo>
                    <a:pt x="14663" y="7112"/>
                  </a:moveTo>
                  <a:lnTo>
                    <a:pt x="16124" y="2095"/>
                  </a:lnTo>
                  <a:lnTo>
                    <a:pt x="16124" y="2095"/>
                  </a:lnTo>
                  <a:lnTo>
                    <a:pt x="16002" y="2046"/>
                  </a:lnTo>
                  <a:lnTo>
                    <a:pt x="15880" y="1973"/>
                  </a:lnTo>
                  <a:lnTo>
                    <a:pt x="15759" y="1876"/>
                  </a:lnTo>
                  <a:lnTo>
                    <a:pt x="15661" y="1778"/>
                  </a:lnTo>
                  <a:lnTo>
                    <a:pt x="11131" y="3434"/>
                  </a:lnTo>
                  <a:lnTo>
                    <a:pt x="8403" y="0"/>
                  </a:lnTo>
                  <a:lnTo>
                    <a:pt x="8403" y="0"/>
                  </a:lnTo>
                  <a:lnTo>
                    <a:pt x="8233" y="25"/>
                  </a:lnTo>
                  <a:lnTo>
                    <a:pt x="8062" y="25"/>
                  </a:lnTo>
                  <a:lnTo>
                    <a:pt x="8062" y="25"/>
                  </a:lnTo>
                  <a:lnTo>
                    <a:pt x="7892" y="25"/>
                  </a:lnTo>
                  <a:lnTo>
                    <a:pt x="7721" y="0"/>
                  </a:lnTo>
                  <a:lnTo>
                    <a:pt x="4994" y="3434"/>
                  </a:lnTo>
                  <a:lnTo>
                    <a:pt x="464" y="1778"/>
                  </a:lnTo>
                  <a:lnTo>
                    <a:pt x="464" y="1778"/>
                  </a:lnTo>
                  <a:lnTo>
                    <a:pt x="366" y="1876"/>
                  </a:lnTo>
                  <a:lnTo>
                    <a:pt x="244" y="1973"/>
                  </a:lnTo>
                  <a:lnTo>
                    <a:pt x="123" y="2046"/>
                  </a:lnTo>
                  <a:lnTo>
                    <a:pt x="1" y="2095"/>
                  </a:lnTo>
                  <a:lnTo>
                    <a:pt x="1462" y="711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3"/>
            <p:cNvSpPr/>
            <p:nvPr/>
          </p:nvSpPr>
          <p:spPr>
            <a:xfrm>
              <a:off x="4595425" y="1761525"/>
              <a:ext cx="41425" cy="41425"/>
            </a:xfrm>
            <a:custGeom>
              <a:avLst/>
              <a:gdLst/>
              <a:ahLst/>
              <a:cxnLst/>
              <a:rect l="l" t="t" r="r" b="b"/>
              <a:pathLst>
                <a:path w="1657" h="1657" fill="none" extrusionOk="0">
                  <a:moveTo>
                    <a:pt x="0" y="828"/>
                  </a:moveTo>
                  <a:lnTo>
                    <a:pt x="0" y="828"/>
                  </a:lnTo>
                  <a:lnTo>
                    <a:pt x="25" y="682"/>
                  </a:lnTo>
                  <a:lnTo>
                    <a:pt x="73" y="512"/>
                  </a:lnTo>
                  <a:lnTo>
                    <a:pt x="146" y="365"/>
                  </a:lnTo>
                  <a:lnTo>
                    <a:pt x="244" y="244"/>
                  </a:lnTo>
                  <a:lnTo>
                    <a:pt x="366" y="146"/>
                  </a:lnTo>
                  <a:lnTo>
                    <a:pt x="512" y="73"/>
                  </a:lnTo>
                  <a:lnTo>
                    <a:pt x="658" y="24"/>
                  </a:lnTo>
                  <a:lnTo>
                    <a:pt x="828" y="0"/>
                  </a:lnTo>
                  <a:lnTo>
                    <a:pt x="828" y="0"/>
                  </a:lnTo>
                  <a:lnTo>
                    <a:pt x="999" y="24"/>
                  </a:lnTo>
                  <a:lnTo>
                    <a:pt x="1145" y="73"/>
                  </a:lnTo>
                  <a:lnTo>
                    <a:pt x="1291" y="146"/>
                  </a:lnTo>
                  <a:lnTo>
                    <a:pt x="1413" y="244"/>
                  </a:lnTo>
                  <a:lnTo>
                    <a:pt x="1510" y="365"/>
                  </a:lnTo>
                  <a:lnTo>
                    <a:pt x="1583" y="512"/>
                  </a:lnTo>
                  <a:lnTo>
                    <a:pt x="1632" y="682"/>
                  </a:lnTo>
                  <a:lnTo>
                    <a:pt x="1657" y="828"/>
                  </a:lnTo>
                  <a:lnTo>
                    <a:pt x="1657" y="828"/>
                  </a:lnTo>
                  <a:lnTo>
                    <a:pt x="1632" y="999"/>
                  </a:lnTo>
                  <a:lnTo>
                    <a:pt x="1583" y="1169"/>
                  </a:lnTo>
                  <a:lnTo>
                    <a:pt x="1510" y="1291"/>
                  </a:lnTo>
                  <a:lnTo>
                    <a:pt x="1413" y="1413"/>
                  </a:lnTo>
                  <a:lnTo>
                    <a:pt x="1291" y="1534"/>
                  </a:lnTo>
                  <a:lnTo>
                    <a:pt x="1145" y="1608"/>
                  </a:lnTo>
                  <a:lnTo>
                    <a:pt x="999" y="1656"/>
                  </a:lnTo>
                  <a:lnTo>
                    <a:pt x="828" y="1656"/>
                  </a:lnTo>
                  <a:lnTo>
                    <a:pt x="828" y="1656"/>
                  </a:lnTo>
                  <a:lnTo>
                    <a:pt x="658" y="1656"/>
                  </a:lnTo>
                  <a:lnTo>
                    <a:pt x="512" y="1608"/>
                  </a:lnTo>
                  <a:lnTo>
                    <a:pt x="366" y="1534"/>
                  </a:lnTo>
                  <a:lnTo>
                    <a:pt x="244" y="1413"/>
                  </a:lnTo>
                  <a:lnTo>
                    <a:pt x="146" y="1291"/>
                  </a:lnTo>
                  <a:lnTo>
                    <a:pt x="73" y="1169"/>
                  </a:lnTo>
                  <a:lnTo>
                    <a:pt x="25" y="999"/>
                  </a:lnTo>
                  <a:lnTo>
                    <a:pt x="0" y="828"/>
                  </a:lnTo>
                  <a:lnTo>
                    <a:pt x="0" y="82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3"/>
            <p:cNvSpPr/>
            <p:nvPr/>
          </p:nvSpPr>
          <p:spPr>
            <a:xfrm>
              <a:off x="4667275" y="1951475"/>
              <a:ext cx="326375" cy="44475"/>
            </a:xfrm>
            <a:custGeom>
              <a:avLst/>
              <a:gdLst/>
              <a:ahLst/>
              <a:cxnLst/>
              <a:rect l="l" t="t" r="r" b="b"/>
              <a:pathLst>
                <a:path w="13055" h="1779" fill="none" extrusionOk="0">
                  <a:moveTo>
                    <a:pt x="6527" y="1535"/>
                  </a:moveTo>
                  <a:lnTo>
                    <a:pt x="6527" y="1535"/>
                  </a:lnTo>
                  <a:lnTo>
                    <a:pt x="8232" y="1535"/>
                  </a:lnTo>
                  <a:lnTo>
                    <a:pt x="9815" y="1584"/>
                  </a:lnTo>
                  <a:lnTo>
                    <a:pt x="11252" y="1657"/>
                  </a:lnTo>
                  <a:lnTo>
                    <a:pt x="12543" y="1779"/>
                  </a:lnTo>
                  <a:lnTo>
                    <a:pt x="13054" y="1"/>
                  </a:lnTo>
                  <a:lnTo>
                    <a:pt x="0" y="1"/>
                  </a:lnTo>
                  <a:lnTo>
                    <a:pt x="512" y="1779"/>
                  </a:lnTo>
                  <a:lnTo>
                    <a:pt x="512" y="1779"/>
                  </a:lnTo>
                  <a:lnTo>
                    <a:pt x="1803" y="1681"/>
                  </a:lnTo>
                  <a:lnTo>
                    <a:pt x="3239" y="1584"/>
                  </a:lnTo>
                  <a:lnTo>
                    <a:pt x="4823" y="1535"/>
                  </a:lnTo>
                  <a:lnTo>
                    <a:pt x="6527" y="1535"/>
                  </a:lnTo>
                  <a:lnTo>
                    <a:pt x="6527" y="153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 name="Google Shape;589;p43"/>
          <p:cNvGrpSpPr/>
          <p:nvPr/>
        </p:nvGrpSpPr>
        <p:grpSpPr>
          <a:xfrm>
            <a:off x="4299013" y="1503416"/>
            <a:ext cx="357234" cy="361310"/>
            <a:chOff x="5290150" y="1636700"/>
            <a:chExt cx="425025" cy="429875"/>
          </a:xfrm>
        </p:grpSpPr>
        <p:sp>
          <p:nvSpPr>
            <p:cNvPr id="590" name="Google Shape;590;p43"/>
            <p:cNvSpPr/>
            <p:nvPr/>
          </p:nvSpPr>
          <p:spPr>
            <a:xfrm>
              <a:off x="5396700" y="1939925"/>
              <a:ext cx="211900" cy="126650"/>
            </a:xfrm>
            <a:custGeom>
              <a:avLst/>
              <a:gdLst/>
              <a:ahLst/>
              <a:cxnLst/>
              <a:rect l="l" t="t" r="r" b="b"/>
              <a:pathLst>
                <a:path w="8476" h="5066" fill="none" extrusionOk="0">
                  <a:moveTo>
                    <a:pt x="3167" y="0"/>
                  </a:moveTo>
                  <a:lnTo>
                    <a:pt x="3167" y="2825"/>
                  </a:lnTo>
                  <a:lnTo>
                    <a:pt x="3167" y="2825"/>
                  </a:lnTo>
                  <a:lnTo>
                    <a:pt x="2606" y="2947"/>
                  </a:lnTo>
                  <a:lnTo>
                    <a:pt x="2071" y="3093"/>
                  </a:lnTo>
                  <a:lnTo>
                    <a:pt x="1584" y="3288"/>
                  </a:lnTo>
                  <a:lnTo>
                    <a:pt x="1145" y="3483"/>
                  </a:lnTo>
                  <a:lnTo>
                    <a:pt x="780" y="3702"/>
                  </a:lnTo>
                  <a:lnTo>
                    <a:pt x="609" y="3848"/>
                  </a:lnTo>
                  <a:lnTo>
                    <a:pt x="463" y="3970"/>
                  </a:lnTo>
                  <a:lnTo>
                    <a:pt x="317" y="4116"/>
                  </a:lnTo>
                  <a:lnTo>
                    <a:pt x="195" y="4262"/>
                  </a:lnTo>
                  <a:lnTo>
                    <a:pt x="74" y="4408"/>
                  </a:lnTo>
                  <a:lnTo>
                    <a:pt x="0" y="4579"/>
                  </a:lnTo>
                  <a:lnTo>
                    <a:pt x="0" y="4579"/>
                  </a:lnTo>
                  <a:lnTo>
                    <a:pt x="171" y="4652"/>
                  </a:lnTo>
                  <a:lnTo>
                    <a:pt x="414" y="4725"/>
                  </a:lnTo>
                  <a:lnTo>
                    <a:pt x="780" y="4822"/>
                  </a:lnTo>
                  <a:lnTo>
                    <a:pt x="1340" y="4895"/>
                  </a:lnTo>
                  <a:lnTo>
                    <a:pt x="2095" y="4993"/>
                  </a:lnTo>
                  <a:lnTo>
                    <a:pt x="3045" y="5042"/>
                  </a:lnTo>
                  <a:lnTo>
                    <a:pt x="4238" y="5066"/>
                  </a:lnTo>
                  <a:lnTo>
                    <a:pt x="4238" y="5066"/>
                  </a:lnTo>
                  <a:lnTo>
                    <a:pt x="5432" y="5042"/>
                  </a:lnTo>
                  <a:lnTo>
                    <a:pt x="6381" y="4993"/>
                  </a:lnTo>
                  <a:lnTo>
                    <a:pt x="7136" y="4895"/>
                  </a:lnTo>
                  <a:lnTo>
                    <a:pt x="7697" y="4822"/>
                  </a:lnTo>
                  <a:lnTo>
                    <a:pt x="8062" y="4725"/>
                  </a:lnTo>
                  <a:lnTo>
                    <a:pt x="8305" y="4652"/>
                  </a:lnTo>
                  <a:lnTo>
                    <a:pt x="8476" y="4579"/>
                  </a:lnTo>
                  <a:lnTo>
                    <a:pt x="8476" y="4579"/>
                  </a:lnTo>
                  <a:lnTo>
                    <a:pt x="8403" y="4408"/>
                  </a:lnTo>
                  <a:lnTo>
                    <a:pt x="8281" y="4262"/>
                  </a:lnTo>
                  <a:lnTo>
                    <a:pt x="8159" y="4116"/>
                  </a:lnTo>
                  <a:lnTo>
                    <a:pt x="8013" y="3970"/>
                  </a:lnTo>
                  <a:lnTo>
                    <a:pt x="7867" y="3848"/>
                  </a:lnTo>
                  <a:lnTo>
                    <a:pt x="7697" y="3702"/>
                  </a:lnTo>
                  <a:lnTo>
                    <a:pt x="7331" y="3483"/>
                  </a:lnTo>
                  <a:lnTo>
                    <a:pt x="6893" y="3288"/>
                  </a:lnTo>
                  <a:lnTo>
                    <a:pt x="6406" y="3093"/>
                  </a:lnTo>
                  <a:lnTo>
                    <a:pt x="5870" y="2947"/>
                  </a:lnTo>
                  <a:lnTo>
                    <a:pt x="5310" y="2825"/>
                  </a:lnTo>
                  <a:lnTo>
                    <a:pt x="531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3"/>
            <p:cNvSpPr/>
            <p:nvPr/>
          </p:nvSpPr>
          <p:spPr>
            <a:xfrm>
              <a:off x="5290150" y="1636700"/>
              <a:ext cx="425025" cy="294100"/>
            </a:xfrm>
            <a:custGeom>
              <a:avLst/>
              <a:gdLst/>
              <a:ahLst/>
              <a:cxnLst/>
              <a:rect l="l" t="t" r="r" b="b"/>
              <a:pathLst>
                <a:path w="17001" h="11764" fill="none" extrusionOk="0">
                  <a:moveTo>
                    <a:pt x="15928" y="1072"/>
                  </a:moveTo>
                  <a:lnTo>
                    <a:pt x="13785" y="1072"/>
                  </a:lnTo>
                  <a:lnTo>
                    <a:pt x="13785" y="1072"/>
                  </a:lnTo>
                  <a:lnTo>
                    <a:pt x="13810" y="487"/>
                  </a:lnTo>
                  <a:lnTo>
                    <a:pt x="13810" y="487"/>
                  </a:lnTo>
                  <a:lnTo>
                    <a:pt x="13785" y="390"/>
                  </a:lnTo>
                  <a:lnTo>
                    <a:pt x="13761" y="293"/>
                  </a:lnTo>
                  <a:lnTo>
                    <a:pt x="13688" y="220"/>
                  </a:lnTo>
                  <a:lnTo>
                    <a:pt x="13639" y="146"/>
                  </a:lnTo>
                  <a:lnTo>
                    <a:pt x="13566" y="98"/>
                  </a:lnTo>
                  <a:lnTo>
                    <a:pt x="13469" y="49"/>
                  </a:lnTo>
                  <a:lnTo>
                    <a:pt x="13371" y="25"/>
                  </a:lnTo>
                  <a:lnTo>
                    <a:pt x="13274" y="0"/>
                  </a:lnTo>
                  <a:lnTo>
                    <a:pt x="8500" y="0"/>
                  </a:lnTo>
                  <a:lnTo>
                    <a:pt x="3727" y="0"/>
                  </a:lnTo>
                  <a:lnTo>
                    <a:pt x="3727" y="0"/>
                  </a:lnTo>
                  <a:lnTo>
                    <a:pt x="3629" y="25"/>
                  </a:lnTo>
                  <a:lnTo>
                    <a:pt x="3532" y="49"/>
                  </a:lnTo>
                  <a:lnTo>
                    <a:pt x="3434" y="98"/>
                  </a:lnTo>
                  <a:lnTo>
                    <a:pt x="3361" y="146"/>
                  </a:lnTo>
                  <a:lnTo>
                    <a:pt x="3313" y="220"/>
                  </a:lnTo>
                  <a:lnTo>
                    <a:pt x="3240" y="293"/>
                  </a:lnTo>
                  <a:lnTo>
                    <a:pt x="3215" y="390"/>
                  </a:lnTo>
                  <a:lnTo>
                    <a:pt x="3191" y="487"/>
                  </a:lnTo>
                  <a:lnTo>
                    <a:pt x="3191" y="487"/>
                  </a:lnTo>
                  <a:lnTo>
                    <a:pt x="3215" y="1072"/>
                  </a:lnTo>
                  <a:lnTo>
                    <a:pt x="1072" y="1072"/>
                  </a:lnTo>
                  <a:lnTo>
                    <a:pt x="1072" y="1072"/>
                  </a:lnTo>
                  <a:lnTo>
                    <a:pt x="853" y="1096"/>
                  </a:lnTo>
                  <a:lnTo>
                    <a:pt x="658" y="1145"/>
                  </a:lnTo>
                  <a:lnTo>
                    <a:pt x="487" y="1242"/>
                  </a:lnTo>
                  <a:lnTo>
                    <a:pt x="317" y="1389"/>
                  </a:lnTo>
                  <a:lnTo>
                    <a:pt x="195" y="1535"/>
                  </a:lnTo>
                  <a:lnTo>
                    <a:pt x="98" y="1730"/>
                  </a:lnTo>
                  <a:lnTo>
                    <a:pt x="25" y="1924"/>
                  </a:lnTo>
                  <a:lnTo>
                    <a:pt x="0" y="2144"/>
                  </a:lnTo>
                  <a:lnTo>
                    <a:pt x="0" y="2144"/>
                  </a:lnTo>
                  <a:lnTo>
                    <a:pt x="25" y="2606"/>
                  </a:lnTo>
                  <a:lnTo>
                    <a:pt x="49" y="3069"/>
                  </a:lnTo>
                  <a:lnTo>
                    <a:pt x="98" y="3507"/>
                  </a:lnTo>
                  <a:lnTo>
                    <a:pt x="171" y="3946"/>
                  </a:lnTo>
                  <a:lnTo>
                    <a:pt x="268" y="4336"/>
                  </a:lnTo>
                  <a:lnTo>
                    <a:pt x="366" y="4725"/>
                  </a:lnTo>
                  <a:lnTo>
                    <a:pt x="487" y="5115"/>
                  </a:lnTo>
                  <a:lnTo>
                    <a:pt x="634" y="5480"/>
                  </a:lnTo>
                  <a:lnTo>
                    <a:pt x="780" y="5821"/>
                  </a:lnTo>
                  <a:lnTo>
                    <a:pt x="926" y="6138"/>
                  </a:lnTo>
                  <a:lnTo>
                    <a:pt x="1096" y="6454"/>
                  </a:lnTo>
                  <a:lnTo>
                    <a:pt x="1291" y="6747"/>
                  </a:lnTo>
                  <a:lnTo>
                    <a:pt x="1462" y="7039"/>
                  </a:lnTo>
                  <a:lnTo>
                    <a:pt x="1656" y="7307"/>
                  </a:lnTo>
                  <a:lnTo>
                    <a:pt x="2071" y="7794"/>
                  </a:lnTo>
                  <a:lnTo>
                    <a:pt x="2509" y="8232"/>
                  </a:lnTo>
                  <a:lnTo>
                    <a:pt x="2923" y="8598"/>
                  </a:lnTo>
                  <a:lnTo>
                    <a:pt x="3337" y="8914"/>
                  </a:lnTo>
                  <a:lnTo>
                    <a:pt x="3751" y="9158"/>
                  </a:lnTo>
                  <a:lnTo>
                    <a:pt x="4141" y="9353"/>
                  </a:lnTo>
                  <a:lnTo>
                    <a:pt x="4506" y="9499"/>
                  </a:lnTo>
                  <a:lnTo>
                    <a:pt x="4823" y="9596"/>
                  </a:lnTo>
                  <a:lnTo>
                    <a:pt x="5091" y="9645"/>
                  </a:lnTo>
                  <a:lnTo>
                    <a:pt x="5091" y="9645"/>
                  </a:lnTo>
                  <a:lnTo>
                    <a:pt x="5407" y="10108"/>
                  </a:lnTo>
                  <a:lnTo>
                    <a:pt x="5748" y="10546"/>
                  </a:lnTo>
                  <a:lnTo>
                    <a:pt x="5919" y="10717"/>
                  </a:lnTo>
                  <a:lnTo>
                    <a:pt x="6113" y="10887"/>
                  </a:lnTo>
                  <a:lnTo>
                    <a:pt x="6308" y="11057"/>
                  </a:lnTo>
                  <a:lnTo>
                    <a:pt x="6527" y="11204"/>
                  </a:lnTo>
                  <a:lnTo>
                    <a:pt x="6747" y="11325"/>
                  </a:lnTo>
                  <a:lnTo>
                    <a:pt x="6966" y="11447"/>
                  </a:lnTo>
                  <a:lnTo>
                    <a:pt x="7209" y="11545"/>
                  </a:lnTo>
                  <a:lnTo>
                    <a:pt x="7453" y="11618"/>
                  </a:lnTo>
                  <a:lnTo>
                    <a:pt x="7697" y="11691"/>
                  </a:lnTo>
                  <a:lnTo>
                    <a:pt x="7964" y="11739"/>
                  </a:lnTo>
                  <a:lnTo>
                    <a:pt x="8232" y="11764"/>
                  </a:lnTo>
                  <a:lnTo>
                    <a:pt x="8500" y="11764"/>
                  </a:lnTo>
                  <a:lnTo>
                    <a:pt x="8500" y="11764"/>
                  </a:lnTo>
                  <a:lnTo>
                    <a:pt x="8768" y="11764"/>
                  </a:lnTo>
                  <a:lnTo>
                    <a:pt x="9036" y="11739"/>
                  </a:lnTo>
                  <a:lnTo>
                    <a:pt x="9304" y="11691"/>
                  </a:lnTo>
                  <a:lnTo>
                    <a:pt x="9547" y="11618"/>
                  </a:lnTo>
                  <a:lnTo>
                    <a:pt x="9791" y="11545"/>
                  </a:lnTo>
                  <a:lnTo>
                    <a:pt x="10035" y="11447"/>
                  </a:lnTo>
                  <a:lnTo>
                    <a:pt x="10254" y="11325"/>
                  </a:lnTo>
                  <a:lnTo>
                    <a:pt x="10473" y="11204"/>
                  </a:lnTo>
                  <a:lnTo>
                    <a:pt x="10692" y="11057"/>
                  </a:lnTo>
                  <a:lnTo>
                    <a:pt x="10887" y="10887"/>
                  </a:lnTo>
                  <a:lnTo>
                    <a:pt x="11082" y="10717"/>
                  </a:lnTo>
                  <a:lnTo>
                    <a:pt x="11252" y="10546"/>
                  </a:lnTo>
                  <a:lnTo>
                    <a:pt x="11593" y="10108"/>
                  </a:lnTo>
                  <a:lnTo>
                    <a:pt x="11910" y="9645"/>
                  </a:lnTo>
                  <a:lnTo>
                    <a:pt x="11910" y="9645"/>
                  </a:lnTo>
                  <a:lnTo>
                    <a:pt x="12178" y="9596"/>
                  </a:lnTo>
                  <a:lnTo>
                    <a:pt x="12494" y="9523"/>
                  </a:lnTo>
                  <a:lnTo>
                    <a:pt x="12860" y="9377"/>
                  </a:lnTo>
                  <a:lnTo>
                    <a:pt x="13249" y="9182"/>
                  </a:lnTo>
                  <a:lnTo>
                    <a:pt x="13663" y="8939"/>
                  </a:lnTo>
                  <a:lnTo>
                    <a:pt x="14077" y="8622"/>
                  </a:lnTo>
                  <a:lnTo>
                    <a:pt x="14516" y="8257"/>
                  </a:lnTo>
                  <a:lnTo>
                    <a:pt x="14930" y="7843"/>
                  </a:lnTo>
                  <a:lnTo>
                    <a:pt x="15344" y="7356"/>
                  </a:lnTo>
                  <a:lnTo>
                    <a:pt x="15539" y="7088"/>
                  </a:lnTo>
                  <a:lnTo>
                    <a:pt x="15709" y="6795"/>
                  </a:lnTo>
                  <a:lnTo>
                    <a:pt x="15904" y="6503"/>
                  </a:lnTo>
                  <a:lnTo>
                    <a:pt x="16075" y="6186"/>
                  </a:lnTo>
                  <a:lnTo>
                    <a:pt x="16221" y="5870"/>
                  </a:lnTo>
                  <a:lnTo>
                    <a:pt x="16367" y="5505"/>
                  </a:lnTo>
                  <a:lnTo>
                    <a:pt x="16513" y="5164"/>
                  </a:lnTo>
                  <a:lnTo>
                    <a:pt x="16635" y="4774"/>
                  </a:lnTo>
                  <a:lnTo>
                    <a:pt x="16732" y="4384"/>
                  </a:lnTo>
                  <a:lnTo>
                    <a:pt x="16830" y="3970"/>
                  </a:lnTo>
                  <a:lnTo>
                    <a:pt x="16903" y="3532"/>
                  </a:lnTo>
                  <a:lnTo>
                    <a:pt x="16951" y="3093"/>
                  </a:lnTo>
                  <a:lnTo>
                    <a:pt x="16976" y="2606"/>
                  </a:lnTo>
                  <a:lnTo>
                    <a:pt x="17000" y="2144"/>
                  </a:lnTo>
                  <a:lnTo>
                    <a:pt x="17000" y="2144"/>
                  </a:lnTo>
                  <a:lnTo>
                    <a:pt x="16976" y="1924"/>
                  </a:lnTo>
                  <a:lnTo>
                    <a:pt x="16903" y="1730"/>
                  </a:lnTo>
                  <a:lnTo>
                    <a:pt x="16805" y="1535"/>
                  </a:lnTo>
                  <a:lnTo>
                    <a:pt x="16683" y="1389"/>
                  </a:lnTo>
                  <a:lnTo>
                    <a:pt x="16513" y="1242"/>
                  </a:lnTo>
                  <a:lnTo>
                    <a:pt x="16343" y="1145"/>
                  </a:lnTo>
                  <a:lnTo>
                    <a:pt x="16148" y="1096"/>
                  </a:lnTo>
                  <a:lnTo>
                    <a:pt x="15928" y="1072"/>
                  </a:lnTo>
                  <a:lnTo>
                    <a:pt x="15928" y="1072"/>
                  </a:lnTo>
                  <a:close/>
                  <a:moveTo>
                    <a:pt x="1072" y="2144"/>
                  </a:moveTo>
                  <a:lnTo>
                    <a:pt x="3240" y="2144"/>
                  </a:lnTo>
                  <a:lnTo>
                    <a:pt x="3240" y="2144"/>
                  </a:lnTo>
                  <a:lnTo>
                    <a:pt x="3288" y="3118"/>
                  </a:lnTo>
                  <a:lnTo>
                    <a:pt x="3361" y="4019"/>
                  </a:lnTo>
                  <a:lnTo>
                    <a:pt x="3483" y="4823"/>
                  </a:lnTo>
                  <a:lnTo>
                    <a:pt x="3605" y="5602"/>
                  </a:lnTo>
                  <a:lnTo>
                    <a:pt x="3775" y="6333"/>
                  </a:lnTo>
                  <a:lnTo>
                    <a:pt x="3995" y="7039"/>
                  </a:lnTo>
                  <a:lnTo>
                    <a:pt x="4214" y="7745"/>
                  </a:lnTo>
                  <a:lnTo>
                    <a:pt x="4506" y="8451"/>
                  </a:lnTo>
                  <a:lnTo>
                    <a:pt x="4506" y="8451"/>
                  </a:lnTo>
                  <a:lnTo>
                    <a:pt x="4262" y="8378"/>
                  </a:lnTo>
                  <a:lnTo>
                    <a:pt x="4043" y="8281"/>
                  </a:lnTo>
                  <a:lnTo>
                    <a:pt x="3824" y="8159"/>
                  </a:lnTo>
                  <a:lnTo>
                    <a:pt x="3629" y="8037"/>
                  </a:lnTo>
                  <a:lnTo>
                    <a:pt x="3434" y="7891"/>
                  </a:lnTo>
                  <a:lnTo>
                    <a:pt x="3240" y="7745"/>
                  </a:lnTo>
                  <a:lnTo>
                    <a:pt x="2899" y="7404"/>
                  </a:lnTo>
                  <a:lnTo>
                    <a:pt x="2582" y="7015"/>
                  </a:lnTo>
                  <a:lnTo>
                    <a:pt x="2290" y="6601"/>
                  </a:lnTo>
                  <a:lnTo>
                    <a:pt x="2046" y="6186"/>
                  </a:lnTo>
                  <a:lnTo>
                    <a:pt x="1827" y="5724"/>
                  </a:lnTo>
                  <a:lnTo>
                    <a:pt x="1632" y="5237"/>
                  </a:lnTo>
                  <a:lnTo>
                    <a:pt x="1486" y="4774"/>
                  </a:lnTo>
                  <a:lnTo>
                    <a:pt x="1340" y="4287"/>
                  </a:lnTo>
                  <a:lnTo>
                    <a:pt x="1242" y="3824"/>
                  </a:lnTo>
                  <a:lnTo>
                    <a:pt x="1169" y="3361"/>
                  </a:lnTo>
                  <a:lnTo>
                    <a:pt x="1121" y="2923"/>
                  </a:lnTo>
                  <a:lnTo>
                    <a:pt x="1072" y="2509"/>
                  </a:lnTo>
                  <a:lnTo>
                    <a:pt x="1072" y="2144"/>
                  </a:lnTo>
                  <a:lnTo>
                    <a:pt x="1072" y="2144"/>
                  </a:lnTo>
                  <a:close/>
                  <a:moveTo>
                    <a:pt x="10595" y="4628"/>
                  </a:moveTo>
                  <a:lnTo>
                    <a:pt x="9718" y="5407"/>
                  </a:lnTo>
                  <a:lnTo>
                    <a:pt x="9718" y="5407"/>
                  </a:lnTo>
                  <a:lnTo>
                    <a:pt x="9669" y="5480"/>
                  </a:lnTo>
                  <a:lnTo>
                    <a:pt x="9621" y="5578"/>
                  </a:lnTo>
                  <a:lnTo>
                    <a:pt x="9596" y="5675"/>
                  </a:lnTo>
                  <a:lnTo>
                    <a:pt x="9596" y="5772"/>
                  </a:lnTo>
                  <a:lnTo>
                    <a:pt x="9864" y="6941"/>
                  </a:lnTo>
                  <a:lnTo>
                    <a:pt x="9864" y="6941"/>
                  </a:lnTo>
                  <a:lnTo>
                    <a:pt x="9864" y="7015"/>
                  </a:lnTo>
                  <a:lnTo>
                    <a:pt x="9840" y="7063"/>
                  </a:lnTo>
                  <a:lnTo>
                    <a:pt x="9791" y="7063"/>
                  </a:lnTo>
                  <a:lnTo>
                    <a:pt x="9718" y="7039"/>
                  </a:lnTo>
                  <a:lnTo>
                    <a:pt x="8695" y="6454"/>
                  </a:lnTo>
                  <a:lnTo>
                    <a:pt x="8695" y="6454"/>
                  </a:lnTo>
                  <a:lnTo>
                    <a:pt x="8598" y="6406"/>
                  </a:lnTo>
                  <a:lnTo>
                    <a:pt x="8500" y="6406"/>
                  </a:lnTo>
                  <a:lnTo>
                    <a:pt x="8403" y="6406"/>
                  </a:lnTo>
                  <a:lnTo>
                    <a:pt x="8305" y="6454"/>
                  </a:lnTo>
                  <a:lnTo>
                    <a:pt x="7282" y="7039"/>
                  </a:lnTo>
                  <a:lnTo>
                    <a:pt x="7282" y="7039"/>
                  </a:lnTo>
                  <a:lnTo>
                    <a:pt x="7209" y="7063"/>
                  </a:lnTo>
                  <a:lnTo>
                    <a:pt x="7161" y="7063"/>
                  </a:lnTo>
                  <a:lnTo>
                    <a:pt x="7136" y="7015"/>
                  </a:lnTo>
                  <a:lnTo>
                    <a:pt x="7136" y="6941"/>
                  </a:lnTo>
                  <a:lnTo>
                    <a:pt x="7404" y="5772"/>
                  </a:lnTo>
                  <a:lnTo>
                    <a:pt x="7404" y="5772"/>
                  </a:lnTo>
                  <a:lnTo>
                    <a:pt x="7404" y="5675"/>
                  </a:lnTo>
                  <a:lnTo>
                    <a:pt x="7380" y="5578"/>
                  </a:lnTo>
                  <a:lnTo>
                    <a:pt x="7331" y="5480"/>
                  </a:lnTo>
                  <a:lnTo>
                    <a:pt x="7282" y="5407"/>
                  </a:lnTo>
                  <a:lnTo>
                    <a:pt x="6406" y="4628"/>
                  </a:lnTo>
                  <a:lnTo>
                    <a:pt x="6406" y="4628"/>
                  </a:lnTo>
                  <a:lnTo>
                    <a:pt x="6357" y="4579"/>
                  </a:lnTo>
                  <a:lnTo>
                    <a:pt x="6333" y="4506"/>
                  </a:lnTo>
                  <a:lnTo>
                    <a:pt x="6381" y="4482"/>
                  </a:lnTo>
                  <a:lnTo>
                    <a:pt x="6454" y="4457"/>
                  </a:lnTo>
                  <a:lnTo>
                    <a:pt x="7623" y="4336"/>
                  </a:lnTo>
                  <a:lnTo>
                    <a:pt x="7623" y="4336"/>
                  </a:lnTo>
                  <a:lnTo>
                    <a:pt x="7721" y="4311"/>
                  </a:lnTo>
                  <a:lnTo>
                    <a:pt x="7818" y="4262"/>
                  </a:lnTo>
                  <a:lnTo>
                    <a:pt x="7891" y="4189"/>
                  </a:lnTo>
                  <a:lnTo>
                    <a:pt x="7940" y="4116"/>
                  </a:lnTo>
                  <a:lnTo>
                    <a:pt x="8403" y="3045"/>
                  </a:lnTo>
                  <a:lnTo>
                    <a:pt x="8403" y="3045"/>
                  </a:lnTo>
                  <a:lnTo>
                    <a:pt x="8452" y="2972"/>
                  </a:lnTo>
                  <a:lnTo>
                    <a:pt x="8500" y="2947"/>
                  </a:lnTo>
                  <a:lnTo>
                    <a:pt x="8549" y="2972"/>
                  </a:lnTo>
                  <a:lnTo>
                    <a:pt x="8598" y="3045"/>
                  </a:lnTo>
                  <a:lnTo>
                    <a:pt x="9060" y="4116"/>
                  </a:lnTo>
                  <a:lnTo>
                    <a:pt x="9060" y="4116"/>
                  </a:lnTo>
                  <a:lnTo>
                    <a:pt x="9109" y="4189"/>
                  </a:lnTo>
                  <a:lnTo>
                    <a:pt x="9182" y="4262"/>
                  </a:lnTo>
                  <a:lnTo>
                    <a:pt x="9280" y="4311"/>
                  </a:lnTo>
                  <a:lnTo>
                    <a:pt x="9377" y="4336"/>
                  </a:lnTo>
                  <a:lnTo>
                    <a:pt x="10546" y="4457"/>
                  </a:lnTo>
                  <a:lnTo>
                    <a:pt x="10546" y="4457"/>
                  </a:lnTo>
                  <a:lnTo>
                    <a:pt x="10619" y="4482"/>
                  </a:lnTo>
                  <a:lnTo>
                    <a:pt x="10668" y="4506"/>
                  </a:lnTo>
                  <a:lnTo>
                    <a:pt x="10643" y="4579"/>
                  </a:lnTo>
                  <a:lnTo>
                    <a:pt x="10595" y="4628"/>
                  </a:lnTo>
                  <a:lnTo>
                    <a:pt x="10595" y="4628"/>
                  </a:lnTo>
                  <a:close/>
                  <a:moveTo>
                    <a:pt x="12494" y="8451"/>
                  </a:moveTo>
                  <a:lnTo>
                    <a:pt x="12494" y="8451"/>
                  </a:lnTo>
                  <a:lnTo>
                    <a:pt x="12787" y="7745"/>
                  </a:lnTo>
                  <a:lnTo>
                    <a:pt x="13006" y="7039"/>
                  </a:lnTo>
                  <a:lnTo>
                    <a:pt x="13225" y="6333"/>
                  </a:lnTo>
                  <a:lnTo>
                    <a:pt x="13396" y="5602"/>
                  </a:lnTo>
                  <a:lnTo>
                    <a:pt x="13517" y="4823"/>
                  </a:lnTo>
                  <a:lnTo>
                    <a:pt x="13639" y="4019"/>
                  </a:lnTo>
                  <a:lnTo>
                    <a:pt x="13712" y="3118"/>
                  </a:lnTo>
                  <a:lnTo>
                    <a:pt x="13761" y="2144"/>
                  </a:lnTo>
                  <a:lnTo>
                    <a:pt x="15928" y="2144"/>
                  </a:lnTo>
                  <a:lnTo>
                    <a:pt x="15928" y="2144"/>
                  </a:lnTo>
                  <a:lnTo>
                    <a:pt x="15928" y="2509"/>
                  </a:lnTo>
                  <a:lnTo>
                    <a:pt x="15880" y="2923"/>
                  </a:lnTo>
                  <a:lnTo>
                    <a:pt x="15831" y="3361"/>
                  </a:lnTo>
                  <a:lnTo>
                    <a:pt x="15758" y="3824"/>
                  </a:lnTo>
                  <a:lnTo>
                    <a:pt x="15661" y="4287"/>
                  </a:lnTo>
                  <a:lnTo>
                    <a:pt x="15514" y="4774"/>
                  </a:lnTo>
                  <a:lnTo>
                    <a:pt x="15368" y="5237"/>
                  </a:lnTo>
                  <a:lnTo>
                    <a:pt x="15173" y="5724"/>
                  </a:lnTo>
                  <a:lnTo>
                    <a:pt x="14954" y="6186"/>
                  </a:lnTo>
                  <a:lnTo>
                    <a:pt x="14711" y="6601"/>
                  </a:lnTo>
                  <a:lnTo>
                    <a:pt x="14418" y="7015"/>
                  </a:lnTo>
                  <a:lnTo>
                    <a:pt x="14102" y="7404"/>
                  </a:lnTo>
                  <a:lnTo>
                    <a:pt x="13761" y="7745"/>
                  </a:lnTo>
                  <a:lnTo>
                    <a:pt x="13566" y="7891"/>
                  </a:lnTo>
                  <a:lnTo>
                    <a:pt x="13371" y="8037"/>
                  </a:lnTo>
                  <a:lnTo>
                    <a:pt x="13176" y="8159"/>
                  </a:lnTo>
                  <a:lnTo>
                    <a:pt x="12957" y="8281"/>
                  </a:lnTo>
                  <a:lnTo>
                    <a:pt x="12738" y="8378"/>
                  </a:lnTo>
                  <a:lnTo>
                    <a:pt x="12494" y="8451"/>
                  </a:lnTo>
                  <a:lnTo>
                    <a:pt x="12494" y="845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 name="Google Shape;592;p43"/>
          <p:cNvGrpSpPr/>
          <p:nvPr/>
        </p:nvGrpSpPr>
        <p:grpSpPr>
          <a:xfrm>
            <a:off x="4862967" y="1492657"/>
            <a:ext cx="359272" cy="376691"/>
            <a:chOff x="5961125" y="1623900"/>
            <a:chExt cx="427450" cy="448175"/>
          </a:xfrm>
        </p:grpSpPr>
        <p:sp>
          <p:nvSpPr>
            <p:cNvPr id="593" name="Google Shape;593;p43"/>
            <p:cNvSpPr/>
            <p:nvPr/>
          </p:nvSpPr>
          <p:spPr>
            <a:xfrm>
              <a:off x="5961125" y="1678700"/>
              <a:ext cx="376925" cy="376925"/>
            </a:xfrm>
            <a:custGeom>
              <a:avLst/>
              <a:gdLst/>
              <a:ahLst/>
              <a:cxnLst/>
              <a:rect l="l" t="t" r="r" b="b"/>
              <a:pathLst>
                <a:path w="15077" h="15077" fill="none" extrusionOk="0">
                  <a:moveTo>
                    <a:pt x="11813" y="1340"/>
                  </a:moveTo>
                  <a:lnTo>
                    <a:pt x="11813" y="1340"/>
                  </a:lnTo>
                  <a:lnTo>
                    <a:pt x="11350" y="1024"/>
                  </a:lnTo>
                  <a:lnTo>
                    <a:pt x="10863" y="780"/>
                  </a:lnTo>
                  <a:lnTo>
                    <a:pt x="10351" y="537"/>
                  </a:lnTo>
                  <a:lnTo>
                    <a:pt x="9816" y="342"/>
                  </a:lnTo>
                  <a:lnTo>
                    <a:pt x="9280" y="196"/>
                  </a:lnTo>
                  <a:lnTo>
                    <a:pt x="8720" y="98"/>
                  </a:lnTo>
                  <a:lnTo>
                    <a:pt x="8135" y="25"/>
                  </a:lnTo>
                  <a:lnTo>
                    <a:pt x="7551" y="1"/>
                  </a:lnTo>
                  <a:lnTo>
                    <a:pt x="7551" y="1"/>
                  </a:lnTo>
                  <a:lnTo>
                    <a:pt x="7161" y="1"/>
                  </a:lnTo>
                  <a:lnTo>
                    <a:pt x="6771" y="50"/>
                  </a:lnTo>
                  <a:lnTo>
                    <a:pt x="6406" y="98"/>
                  </a:lnTo>
                  <a:lnTo>
                    <a:pt x="6041" y="147"/>
                  </a:lnTo>
                  <a:lnTo>
                    <a:pt x="5675" y="244"/>
                  </a:lnTo>
                  <a:lnTo>
                    <a:pt x="5310" y="342"/>
                  </a:lnTo>
                  <a:lnTo>
                    <a:pt x="4969" y="464"/>
                  </a:lnTo>
                  <a:lnTo>
                    <a:pt x="4628" y="585"/>
                  </a:lnTo>
                  <a:lnTo>
                    <a:pt x="4287" y="731"/>
                  </a:lnTo>
                  <a:lnTo>
                    <a:pt x="3970" y="902"/>
                  </a:lnTo>
                  <a:lnTo>
                    <a:pt x="3654" y="1097"/>
                  </a:lnTo>
                  <a:lnTo>
                    <a:pt x="3337" y="1292"/>
                  </a:lnTo>
                  <a:lnTo>
                    <a:pt x="3045" y="1486"/>
                  </a:lnTo>
                  <a:lnTo>
                    <a:pt x="2753" y="1730"/>
                  </a:lnTo>
                  <a:lnTo>
                    <a:pt x="2485" y="1949"/>
                  </a:lnTo>
                  <a:lnTo>
                    <a:pt x="2217" y="2217"/>
                  </a:lnTo>
                  <a:lnTo>
                    <a:pt x="1973" y="2461"/>
                  </a:lnTo>
                  <a:lnTo>
                    <a:pt x="1730" y="2753"/>
                  </a:lnTo>
                  <a:lnTo>
                    <a:pt x="1510" y="3021"/>
                  </a:lnTo>
                  <a:lnTo>
                    <a:pt x="1291" y="3313"/>
                  </a:lnTo>
                  <a:lnTo>
                    <a:pt x="1096" y="3630"/>
                  </a:lnTo>
                  <a:lnTo>
                    <a:pt x="926" y="3946"/>
                  </a:lnTo>
                  <a:lnTo>
                    <a:pt x="755" y="4263"/>
                  </a:lnTo>
                  <a:lnTo>
                    <a:pt x="609" y="4604"/>
                  </a:lnTo>
                  <a:lnTo>
                    <a:pt x="463" y="4945"/>
                  </a:lnTo>
                  <a:lnTo>
                    <a:pt x="341" y="5286"/>
                  </a:lnTo>
                  <a:lnTo>
                    <a:pt x="244" y="5651"/>
                  </a:lnTo>
                  <a:lnTo>
                    <a:pt x="171" y="6016"/>
                  </a:lnTo>
                  <a:lnTo>
                    <a:pt x="98" y="6382"/>
                  </a:lnTo>
                  <a:lnTo>
                    <a:pt x="49" y="6771"/>
                  </a:lnTo>
                  <a:lnTo>
                    <a:pt x="25" y="7137"/>
                  </a:lnTo>
                  <a:lnTo>
                    <a:pt x="0" y="7526"/>
                  </a:lnTo>
                  <a:lnTo>
                    <a:pt x="0" y="7526"/>
                  </a:lnTo>
                  <a:lnTo>
                    <a:pt x="25" y="7916"/>
                  </a:lnTo>
                  <a:lnTo>
                    <a:pt x="49" y="8306"/>
                  </a:lnTo>
                  <a:lnTo>
                    <a:pt x="98" y="8671"/>
                  </a:lnTo>
                  <a:lnTo>
                    <a:pt x="171" y="9061"/>
                  </a:lnTo>
                  <a:lnTo>
                    <a:pt x="244" y="9426"/>
                  </a:lnTo>
                  <a:lnTo>
                    <a:pt x="341" y="9767"/>
                  </a:lnTo>
                  <a:lnTo>
                    <a:pt x="463" y="10132"/>
                  </a:lnTo>
                  <a:lnTo>
                    <a:pt x="609" y="10473"/>
                  </a:lnTo>
                  <a:lnTo>
                    <a:pt x="755" y="10790"/>
                  </a:lnTo>
                  <a:lnTo>
                    <a:pt x="926" y="11131"/>
                  </a:lnTo>
                  <a:lnTo>
                    <a:pt x="1096" y="11448"/>
                  </a:lnTo>
                  <a:lnTo>
                    <a:pt x="1291" y="11740"/>
                  </a:lnTo>
                  <a:lnTo>
                    <a:pt x="1510" y="12032"/>
                  </a:lnTo>
                  <a:lnTo>
                    <a:pt x="1730" y="12324"/>
                  </a:lnTo>
                  <a:lnTo>
                    <a:pt x="1973" y="12592"/>
                  </a:lnTo>
                  <a:lnTo>
                    <a:pt x="2217" y="12860"/>
                  </a:lnTo>
                  <a:lnTo>
                    <a:pt x="2485" y="13104"/>
                  </a:lnTo>
                  <a:lnTo>
                    <a:pt x="2753" y="13347"/>
                  </a:lnTo>
                  <a:lnTo>
                    <a:pt x="3045" y="13567"/>
                  </a:lnTo>
                  <a:lnTo>
                    <a:pt x="3337" y="13786"/>
                  </a:lnTo>
                  <a:lnTo>
                    <a:pt x="3654" y="13981"/>
                  </a:lnTo>
                  <a:lnTo>
                    <a:pt x="3970" y="14151"/>
                  </a:lnTo>
                  <a:lnTo>
                    <a:pt x="4287" y="14322"/>
                  </a:lnTo>
                  <a:lnTo>
                    <a:pt x="4628" y="14468"/>
                  </a:lnTo>
                  <a:lnTo>
                    <a:pt x="4969" y="14614"/>
                  </a:lnTo>
                  <a:lnTo>
                    <a:pt x="5310" y="14736"/>
                  </a:lnTo>
                  <a:lnTo>
                    <a:pt x="5675" y="14833"/>
                  </a:lnTo>
                  <a:lnTo>
                    <a:pt x="6041" y="14906"/>
                  </a:lnTo>
                  <a:lnTo>
                    <a:pt x="6406" y="14979"/>
                  </a:lnTo>
                  <a:lnTo>
                    <a:pt x="6771" y="15028"/>
                  </a:lnTo>
                  <a:lnTo>
                    <a:pt x="7161" y="15052"/>
                  </a:lnTo>
                  <a:lnTo>
                    <a:pt x="7551" y="15077"/>
                  </a:lnTo>
                  <a:lnTo>
                    <a:pt x="7551" y="15077"/>
                  </a:lnTo>
                  <a:lnTo>
                    <a:pt x="7940" y="15052"/>
                  </a:lnTo>
                  <a:lnTo>
                    <a:pt x="8306" y="15028"/>
                  </a:lnTo>
                  <a:lnTo>
                    <a:pt x="8695" y="14979"/>
                  </a:lnTo>
                  <a:lnTo>
                    <a:pt x="9061" y="14906"/>
                  </a:lnTo>
                  <a:lnTo>
                    <a:pt x="9426" y="14833"/>
                  </a:lnTo>
                  <a:lnTo>
                    <a:pt x="9791" y="14736"/>
                  </a:lnTo>
                  <a:lnTo>
                    <a:pt x="10132" y="14614"/>
                  </a:lnTo>
                  <a:lnTo>
                    <a:pt x="10473" y="14468"/>
                  </a:lnTo>
                  <a:lnTo>
                    <a:pt x="10814" y="14322"/>
                  </a:lnTo>
                  <a:lnTo>
                    <a:pt x="11131" y="14151"/>
                  </a:lnTo>
                  <a:lnTo>
                    <a:pt x="11447" y="13981"/>
                  </a:lnTo>
                  <a:lnTo>
                    <a:pt x="11764" y="13786"/>
                  </a:lnTo>
                  <a:lnTo>
                    <a:pt x="12056" y="13567"/>
                  </a:lnTo>
                  <a:lnTo>
                    <a:pt x="12348" y="13347"/>
                  </a:lnTo>
                  <a:lnTo>
                    <a:pt x="12616" y="13104"/>
                  </a:lnTo>
                  <a:lnTo>
                    <a:pt x="12884" y="12860"/>
                  </a:lnTo>
                  <a:lnTo>
                    <a:pt x="13128" y="12592"/>
                  </a:lnTo>
                  <a:lnTo>
                    <a:pt x="13371" y="12324"/>
                  </a:lnTo>
                  <a:lnTo>
                    <a:pt x="13591" y="12032"/>
                  </a:lnTo>
                  <a:lnTo>
                    <a:pt x="13785" y="11740"/>
                  </a:lnTo>
                  <a:lnTo>
                    <a:pt x="13980" y="11448"/>
                  </a:lnTo>
                  <a:lnTo>
                    <a:pt x="14175" y="11131"/>
                  </a:lnTo>
                  <a:lnTo>
                    <a:pt x="14346" y="10790"/>
                  </a:lnTo>
                  <a:lnTo>
                    <a:pt x="14492" y="10473"/>
                  </a:lnTo>
                  <a:lnTo>
                    <a:pt x="14613" y="10132"/>
                  </a:lnTo>
                  <a:lnTo>
                    <a:pt x="14735" y="9767"/>
                  </a:lnTo>
                  <a:lnTo>
                    <a:pt x="14857" y="9426"/>
                  </a:lnTo>
                  <a:lnTo>
                    <a:pt x="14930" y="9061"/>
                  </a:lnTo>
                  <a:lnTo>
                    <a:pt x="15003" y="8671"/>
                  </a:lnTo>
                  <a:lnTo>
                    <a:pt x="15052" y="8306"/>
                  </a:lnTo>
                  <a:lnTo>
                    <a:pt x="15076" y="7916"/>
                  </a:lnTo>
                  <a:lnTo>
                    <a:pt x="15076" y="7526"/>
                  </a:lnTo>
                  <a:lnTo>
                    <a:pt x="15076" y="7526"/>
                  </a:lnTo>
                  <a:lnTo>
                    <a:pt x="15052" y="6918"/>
                  </a:lnTo>
                  <a:lnTo>
                    <a:pt x="14979" y="6309"/>
                  </a:lnTo>
                  <a:lnTo>
                    <a:pt x="14857" y="5724"/>
                  </a:lnTo>
                  <a:lnTo>
                    <a:pt x="14687" y="5164"/>
                  </a:lnTo>
                  <a:lnTo>
                    <a:pt x="14492" y="4604"/>
                  </a:lnTo>
                  <a:lnTo>
                    <a:pt x="14248" y="4068"/>
                  </a:lnTo>
                  <a:lnTo>
                    <a:pt x="13956" y="3581"/>
                  </a:lnTo>
                  <a:lnTo>
                    <a:pt x="13615" y="30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3"/>
            <p:cNvSpPr/>
            <p:nvPr/>
          </p:nvSpPr>
          <p:spPr>
            <a:xfrm>
              <a:off x="6009825" y="1727425"/>
              <a:ext cx="279500" cy="279500"/>
            </a:xfrm>
            <a:custGeom>
              <a:avLst/>
              <a:gdLst/>
              <a:ahLst/>
              <a:cxnLst/>
              <a:rect l="l" t="t" r="r" b="b"/>
              <a:pathLst>
                <a:path w="11180" h="11180" fill="none" extrusionOk="0">
                  <a:moveTo>
                    <a:pt x="10181" y="2387"/>
                  </a:moveTo>
                  <a:lnTo>
                    <a:pt x="10181" y="2387"/>
                  </a:lnTo>
                  <a:lnTo>
                    <a:pt x="10400" y="2728"/>
                  </a:lnTo>
                  <a:lnTo>
                    <a:pt x="10595" y="3093"/>
                  </a:lnTo>
                  <a:lnTo>
                    <a:pt x="10766" y="3483"/>
                  </a:lnTo>
                  <a:lnTo>
                    <a:pt x="10912" y="3873"/>
                  </a:lnTo>
                  <a:lnTo>
                    <a:pt x="11034" y="4287"/>
                  </a:lnTo>
                  <a:lnTo>
                    <a:pt x="11107" y="4701"/>
                  </a:lnTo>
                  <a:lnTo>
                    <a:pt x="11180" y="5139"/>
                  </a:lnTo>
                  <a:lnTo>
                    <a:pt x="11180" y="5577"/>
                  </a:lnTo>
                  <a:lnTo>
                    <a:pt x="11180" y="5577"/>
                  </a:lnTo>
                  <a:lnTo>
                    <a:pt x="11155" y="6162"/>
                  </a:lnTo>
                  <a:lnTo>
                    <a:pt x="11082" y="6722"/>
                  </a:lnTo>
                  <a:lnTo>
                    <a:pt x="10936" y="7234"/>
                  </a:lnTo>
                  <a:lnTo>
                    <a:pt x="10741" y="7769"/>
                  </a:lnTo>
                  <a:lnTo>
                    <a:pt x="10522" y="8257"/>
                  </a:lnTo>
                  <a:lnTo>
                    <a:pt x="10230" y="8695"/>
                  </a:lnTo>
                  <a:lnTo>
                    <a:pt x="9913" y="9133"/>
                  </a:lnTo>
                  <a:lnTo>
                    <a:pt x="9548" y="9523"/>
                  </a:lnTo>
                  <a:lnTo>
                    <a:pt x="9158" y="9888"/>
                  </a:lnTo>
                  <a:lnTo>
                    <a:pt x="8720" y="10205"/>
                  </a:lnTo>
                  <a:lnTo>
                    <a:pt x="8257" y="10497"/>
                  </a:lnTo>
                  <a:lnTo>
                    <a:pt x="7770" y="10741"/>
                  </a:lnTo>
                  <a:lnTo>
                    <a:pt x="7259" y="10911"/>
                  </a:lnTo>
                  <a:lnTo>
                    <a:pt x="6723" y="11057"/>
                  </a:lnTo>
                  <a:lnTo>
                    <a:pt x="6163" y="11155"/>
                  </a:lnTo>
                  <a:lnTo>
                    <a:pt x="5603" y="11179"/>
                  </a:lnTo>
                  <a:lnTo>
                    <a:pt x="5603" y="11179"/>
                  </a:lnTo>
                  <a:lnTo>
                    <a:pt x="5018" y="11155"/>
                  </a:lnTo>
                  <a:lnTo>
                    <a:pt x="4482" y="11057"/>
                  </a:lnTo>
                  <a:lnTo>
                    <a:pt x="3946" y="10911"/>
                  </a:lnTo>
                  <a:lnTo>
                    <a:pt x="3435" y="10741"/>
                  </a:lnTo>
                  <a:lnTo>
                    <a:pt x="2948" y="10497"/>
                  </a:lnTo>
                  <a:lnTo>
                    <a:pt x="2485" y="10205"/>
                  </a:lnTo>
                  <a:lnTo>
                    <a:pt x="2047" y="9888"/>
                  </a:lnTo>
                  <a:lnTo>
                    <a:pt x="1657" y="9523"/>
                  </a:lnTo>
                  <a:lnTo>
                    <a:pt x="1292" y="9133"/>
                  </a:lnTo>
                  <a:lnTo>
                    <a:pt x="975" y="8695"/>
                  </a:lnTo>
                  <a:lnTo>
                    <a:pt x="683" y="8257"/>
                  </a:lnTo>
                  <a:lnTo>
                    <a:pt x="464" y="7769"/>
                  </a:lnTo>
                  <a:lnTo>
                    <a:pt x="269" y="7234"/>
                  </a:lnTo>
                  <a:lnTo>
                    <a:pt x="123" y="6722"/>
                  </a:lnTo>
                  <a:lnTo>
                    <a:pt x="50" y="6162"/>
                  </a:lnTo>
                  <a:lnTo>
                    <a:pt x="1" y="5577"/>
                  </a:lnTo>
                  <a:lnTo>
                    <a:pt x="1" y="5577"/>
                  </a:lnTo>
                  <a:lnTo>
                    <a:pt x="50" y="5017"/>
                  </a:lnTo>
                  <a:lnTo>
                    <a:pt x="123" y="4457"/>
                  </a:lnTo>
                  <a:lnTo>
                    <a:pt x="269" y="3921"/>
                  </a:lnTo>
                  <a:lnTo>
                    <a:pt x="464" y="3410"/>
                  </a:lnTo>
                  <a:lnTo>
                    <a:pt x="683" y="2923"/>
                  </a:lnTo>
                  <a:lnTo>
                    <a:pt x="975" y="2460"/>
                  </a:lnTo>
                  <a:lnTo>
                    <a:pt x="1292" y="2046"/>
                  </a:lnTo>
                  <a:lnTo>
                    <a:pt x="1657" y="1632"/>
                  </a:lnTo>
                  <a:lnTo>
                    <a:pt x="2047" y="1267"/>
                  </a:lnTo>
                  <a:lnTo>
                    <a:pt x="2485" y="950"/>
                  </a:lnTo>
                  <a:lnTo>
                    <a:pt x="2948" y="682"/>
                  </a:lnTo>
                  <a:lnTo>
                    <a:pt x="3435" y="439"/>
                  </a:lnTo>
                  <a:lnTo>
                    <a:pt x="3946" y="244"/>
                  </a:lnTo>
                  <a:lnTo>
                    <a:pt x="4482" y="122"/>
                  </a:lnTo>
                  <a:lnTo>
                    <a:pt x="5018" y="25"/>
                  </a:lnTo>
                  <a:lnTo>
                    <a:pt x="5603" y="0"/>
                  </a:lnTo>
                  <a:lnTo>
                    <a:pt x="5603" y="0"/>
                  </a:lnTo>
                  <a:lnTo>
                    <a:pt x="6041" y="25"/>
                  </a:lnTo>
                  <a:lnTo>
                    <a:pt x="6479" y="73"/>
                  </a:lnTo>
                  <a:lnTo>
                    <a:pt x="6893" y="146"/>
                  </a:lnTo>
                  <a:lnTo>
                    <a:pt x="7307" y="268"/>
                  </a:lnTo>
                  <a:lnTo>
                    <a:pt x="7697" y="414"/>
                  </a:lnTo>
                  <a:lnTo>
                    <a:pt x="8087" y="585"/>
                  </a:lnTo>
                  <a:lnTo>
                    <a:pt x="8452" y="780"/>
                  </a:lnTo>
                  <a:lnTo>
                    <a:pt x="8793"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3"/>
            <p:cNvSpPr/>
            <p:nvPr/>
          </p:nvSpPr>
          <p:spPr>
            <a:xfrm>
              <a:off x="6107250" y="1824850"/>
              <a:ext cx="84650" cy="84650"/>
            </a:xfrm>
            <a:custGeom>
              <a:avLst/>
              <a:gdLst/>
              <a:ahLst/>
              <a:cxnLst/>
              <a:rect l="l" t="t" r="r" b="b"/>
              <a:pathLst>
                <a:path w="3386" h="3386" fill="none" extrusionOk="0">
                  <a:moveTo>
                    <a:pt x="3362" y="1388"/>
                  </a:moveTo>
                  <a:lnTo>
                    <a:pt x="3362" y="1388"/>
                  </a:lnTo>
                  <a:lnTo>
                    <a:pt x="3386" y="1680"/>
                  </a:lnTo>
                  <a:lnTo>
                    <a:pt x="3386" y="1680"/>
                  </a:lnTo>
                  <a:lnTo>
                    <a:pt x="3386" y="1851"/>
                  </a:lnTo>
                  <a:lnTo>
                    <a:pt x="3362" y="2021"/>
                  </a:lnTo>
                  <a:lnTo>
                    <a:pt x="3313" y="2192"/>
                  </a:lnTo>
                  <a:lnTo>
                    <a:pt x="3264" y="2338"/>
                  </a:lnTo>
                  <a:lnTo>
                    <a:pt x="3191" y="2484"/>
                  </a:lnTo>
                  <a:lnTo>
                    <a:pt x="3118" y="2630"/>
                  </a:lnTo>
                  <a:lnTo>
                    <a:pt x="3021" y="2776"/>
                  </a:lnTo>
                  <a:lnTo>
                    <a:pt x="2899" y="2898"/>
                  </a:lnTo>
                  <a:lnTo>
                    <a:pt x="2777" y="2996"/>
                  </a:lnTo>
                  <a:lnTo>
                    <a:pt x="2655" y="3093"/>
                  </a:lnTo>
                  <a:lnTo>
                    <a:pt x="2509" y="3191"/>
                  </a:lnTo>
                  <a:lnTo>
                    <a:pt x="2363" y="3239"/>
                  </a:lnTo>
                  <a:lnTo>
                    <a:pt x="2217" y="3312"/>
                  </a:lnTo>
                  <a:lnTo>
                    <a:pt x="2046" y="3337"/>
                  </a:lnTo>
                  <a:lnTo>
                    <a:pt x="1876" y="3385"/>
                  </a:lnTo>
                  <a:lnTo>
                    <a:pt x="1706" y="3385"/>
                  </a:lnTo>
                  <a:lnTo>
                    <a:pt x="1706" y="3385"/>
                  </a:lnTo>
                  <a:lnTo>
                    <a:pt x="1535" y="3385"/>
                  </a:lnTo>
                  <a:lnTo>
                    <a:pt x="1365" y="3337"/>
                  </a:lnTo>
                  <a:lnTo>
                    <a:pt x="1194" y="3312"/>
                  </a:lnTo>
                  <a:lnTo>
                    <a:pt x="1048" y="3239"/>
                  </a:lnTo>
                  <a:lnTo>
                    <a:pt x="902" y="3191"/>
                  </a:lnTo>
                  <a:lnTo>
                    <a:pt x="756" y="3093"/>
                  </a:lnTo>
                  <a:lnTo>
                    <a:pt x="634" y="2996"/>
                  </a:lnTo>
                  <a:lnTo>
                    <a:pt x="512" y="2898"/>
                  </a:lnTo>
                  <a:lnTo>
                    <a:pt x="390" y="2776"/>
                  </a:lnTo>
                  <a:lnTo>
                    <a:pt x="293" y="2630"/>
                  </a:lnTo>
                  <a:lnTo>
                    <a:pt x="220" y="2484"/>
                  </a:lnTo>
                  <a:lnTo>
                    <a:pt x="147" y="2338"/>
                  </a:lnTo>
                  <a:lnTo>
                    <a:pt x="74" y="2192"/>
                  </a:lnTo>
                  <a:lnTo>
                    <a:pt x="49" y="2021"/>
                  </a:lnTo>
                  <a:lnTo>
                    <a:pt x="25" y="1851"/>
                  </a:lnTo>
                  <a:lnTo>
                    <a:pt x="1" y="1680"/>
                  </a:lnTo>
                  <a:lnTo>
                    <a:pt x="1" y="1680"/>
                  </a:lnTo>
                  <a:lnTo>
                    <a:pt x="25" y="1510"/>
                  </a:lnTo>
                  <a:lnTo>
                    <a:pt x="49" y="1340"/>
                  </a:lnTo>
                  <a:lnTo>
                    <a:pt x="74" y="1193"/>
                  </a:lnTo>
                  <a:lnTo>
                    <a:pt x="147" y="1023"/>
                  </a:lnTo>
                  <a:lnTo>
                    <a:pt x="220" y="877"/>
                  </a:lnTo>
                  <a:lnTo>
                    <a:pt x="293" y="731"/>
                  </a:lnTo>
                  <a:lnTo>
                    <a:pt x="390" y="609"/>
                  </a:lnTo>
                  <a:lnTo>
                    <a:pt x="512" y="487"/>
                  </a:lnTo>
                  <a:lnTo>
                    <a:pt x="634" y="390"/>
                  </a:lnTo>
                  <a:lnTo>
                    <a:pt x="756" y="292"/>
                  </a:lnTo>
                  <a:lnTo>
                    <a:pt x="902" y="195"/>
                  </a:lnTo>
                  <a:lnTo>
                    <a:pt x="1048" y="122"/>
                  </a:lnTo>
                  <a:lnTo>
                    <a:pt x="1194" y="73"/>
                  </a:lnTo>
                  <a:lnTo>
                    <a:pt x="1365" y="24"/>
                  </a:lnTo>
                  <a:lnTo>
                    <a:pt x="1535" y="0"/>
                  </a:lnTo>
                  <a:lnTo>
                    <a:pt x="1706" y="0"/>
                  </a:lnTo>
                  <a:lnTo>
                    <a:pt x="1706" y="0"/>
                  </a:lnTo>
                  <a:lnTo>
                    <a:pt x="1998" y="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3"/>
            <p:cNvSpPr/>
            <p:nvPr/>
          </p:nvSpPr>
          <p:spPr>
            <a:xfrm>
              <a:off x="6058550" y="1776125"/>
              <a:ext cx="182075" cy="182075"/>
            </a:xfrm>
            <a:custGeom>
              <a:avLst/>
              <a:gdLst/>
              <a:ahLst/>
              <a:cxnLst/>
              <a:rect l="l" t="t" r="r" b="b"/>
              <a:pathLst>
                <a:path w="7283" h="7283" fill="none" extrusionOk="0">
                  <a:moveTo>
                    <a:pt x="5431" y="463"/>
                  </a:moveTo>
                  <a:lnTo>
                    <a:pt x="5431" y="463"/>
                  </a:lnTo>
                  <a:lnTo>
                    <a:pt x="5042" y="269"/>
                  </a:lnTo>
                  <a:lnTo>
                    <a:pt x="4823" y="195"/>
                  </a:lnTo>
                  <a:lnTo>
                    <a:pt x="4603" y="122"/>
                  </a:lnTo>
                  <a:lnTo>
                    <a:pt x="4360" y="74"/>
                  </a:lnTo>
                  <a:lnTo>
                    <a:pt x="4141" y="25"/>
                  </a:lnTo>
                  <a:lnTo>
                    <a:pt x="3897" y="1"/>
                  </a:lnTo>
                  <a:lnTo>
                    <a:pt x="3654" y="1"/>
                  </a:lnTo>
                  <a:lnTo>
                    <a:pt x="3654" y="1"/>
                  </a:lnTo>
                  <a:lnTo>
                    <a:pt x="3288" y="25"/>
                  </a:lnTo>
                  <a:lnTo>
                    <a:pt x="2923" y="74"/>
                  </a:lnTo>
                  <a:lnTo>
                    <a:pt x="2558" y="147"/>
                  </a:lnTo>
                  <a:lnTo>
                    <a:pt x="2241" y="293"/>
                  </a:lnTo>
                  <a:lnTo>
                    <a:pt x="1924" y="439"/>
                  </a:lnTo>
                  <a:lnTo>
                    <a:pt x="1608" y="609"/>
                  </a:lnTo>
                  <a:lnTo>
                    <a:pt x="1340" y="829"/>
                  </a:lnTo>
                  <a:lnTo>
                    <a:pt x="1072" y="1072"/>
                  </a:lnTo>
                  <a:lnTo>
                    <a:pt x="828" y="1316"/>
                  </a:lnTo>
                  <a:lnTo>
                    <a:pt x="633" y="1608"/>
                  </a:lnTo>
                  <a:lnTo>
                    <a:pt x="439" y="1900"/>
                  </a:lnTo>
                  <a:lnTo>
                    <a:pt x="293" y="2217"/>
                  </a:lnTo>
                  <a:lnTo>
                    <a:pt x="171" y="2558"/>
                  </a:lnTo>
                  <a:lnTo>
                    <a:pt x="73" y="2899"/>
                  </a:lnTo>
                  <a:lnTo>
                    <a:pt x="25" y="3264"/>
                  </a:lnTo>
                  <a:lnTo>
                    <a:pt x="0" y="3629"/>
                  </a:lnTo>
                  <a:lnTo>
                    <a:pt x="0" y="3629"/>
                  </a:lnTo>
                  <a:lnTo>
                    <a:pt x="25" y="4019"/>
                  </a:lnTo>
                  <a:lnTo>
                    <a:pt x="73" y="4360"/>
                  </a:lnTo>
                  <a:lnTo>
                    <a:pt x="171" y="4725"/>
                  </a:lnTo>
                  <a:lnTo>
                    <a:pt x="293" y="5066"/>
                  </a:lnTo>
                  <a:lnTo>
                    <a:pt x="439" y="5383"/>
                  </a:lnTo>
                  <a:lnTo>
                    <a:pt x="633" y="5675"/>
                  </a:lnTo>
                  <a:lnTo>
                    <a:pt x="828" y="5943"/>
                  </a:lnTo>
                  <a:lnTo>
                    <a:pt x="1072" y="6211"/>
                  </a:lnTo>
                  <a:lnTo>
                    <a:pt x="1340" y="6455"/>
                  </a:lnTo>
                  <a:lnTo>
                    <a:pt x="1608" y="6650"/>
                  </a:lnTo>
                  <a:lnTo>
                    <a:pt x="1924" y="6844"/>
                  </a:lnTo>
                  <a:lnTo>
                    <a:pt x="2241" y="6990"/>
                  </a:lnTo>
                  <a:lnTo>
                    <a:pt x="2558" y="7112"/>
                  </a:lnTo>
                  <a:lnTo>
                    <a:pt x="2923" y="7210"/>
                  </a:lnTo>
                  <a:lnTo>
                    <a:pt x="3288" y="7258"/>
                  </a:lnTo>
                  <a:lnTo>
                    <a:pt x="3654" y="7283"/>
                  </a:lnTo>
                  <a:lnTo>
                    <a:pt x="3654" y="7283"/>
                  </a:lnTo>
                  <a:lnTo>
                    <a:pt x="4019" y="7258"/>
                  </a:lnTo>
                  <a:lnTo>
                    <a:pt x="4384" y="7210"/>
                  </a:lnTo>
                  <a:lnTo>
                    <a:pt x="4725" y="7112"/>
                  </a:lnTo>
                  <a:lnTo>
                    <a:pt x="5066" y="6990"/>
                  </a:lnTo>
                  <a:lnTo>
                    <a:pt x="5383" y="6844"/>
                  </a:lnTo>
                  <a:lnTo>
                    <a:pt x="5675" y="6650"/>
                  </a:lnTo>
                  <a:lnTo>
                    <a:pt x="5967" y="6455"/>
                  </a:lnTo>
                  <a:lnTo>
                    <a:pt x="6235" y="6211"/>
                  </a:lnTo>
                  <a:lnTo>
                    <a:pt x="6454" y="5943"/>
                  </a:lnTo>
                  <a:lnTo>
                    <a:pt x="6674" y="5675"/>
                  </a:lnTo>
                  <a:lnTo>
                    <a:pt x="6844" y="5383"/>
                  </a:lnTo>
                  <a:lnTo>
                    <a:pt x="7014" y="5066"/>
                  </a:lnTo>
                  <a:lnTo>
                    <a:pt x="7136" y="4725"/>
                  </a:lnTo>
                  <a:lnTo>
                    <a:pt x="7209" y="4360"/>
                  </a:lnTo>
                  <a:lnTo>
                    <a:pt x="7282" y="4019"/>
                  </a:lnTo>
                  <a:lnTo>
                    <a:pt x="7282" y="3629"/>
                  </a:lnTo>
                  <a:lnTo>
                    <a:pt x="7282" y="3629"/>
                  </a:lnTo>
                  <a:lnTo>
                    <a:pt x="7282" y="3386"/>
                  </a:lnTo>
                  <a:lnTo>
                    <a:pt x="7258" y="3167"/>
                  </a:lnTo>
                  <a:lnTo>
                    <a:pt x="7234" y="2923"/>
                  </a:lnTo>
                  <a:lnTo>
                    <a:pt x="7161" y="2704"/>
                  </a:lnTo>
                  <a:lnTo>
                    <a:pt x="7112" y="2485"/>
                  </a:lnTo>
                  <a:lnTo>
                    <a:pt x="7014" y="2266"/>
                  </a:lnTo>
                  <a:lnTo>
                    <a:pt x="6820" y="185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3"/>
            <p:cNvSpPr/>
            <p:nvPr/>
          </p:nvSpPr>
          <p:spPr>
            <a:xfrm>
              <a:off x="5971475" y="2001400"/>
              <a:ext cx="74925" cy="70675"/>
            </a:xfrm>
            <a:custGeom>
              <a:avLst/>
              <a:gdLst/>
              <a:ahLst/>
              <a:cxnLst/>
              <a:rect l="l" t="t" r="r" b="b"/>
              <a:pathLst>
                <a:path w="2997" h="2827" fill="none" extrusionOk="0">
                  <a:moveTo>
                    <a:pt x="1462" y="1"/>
                  </a:moveTo>
                  <a:lnTo>
                    <a:pt x="293" y="1170"/>
                  </a:lnTo>
                  <a:lnTo>
                    <a:pt x="293" y="1170"/>
                  </a:lnTo>
                  <a:lnTo>
                    <a:pt x="171" y="1316"/>
                  </a:lnTo>
                  <a:lnTo>
                    <a:pt x="74" y="1487"/>
                  </a:lnTo>
                  <a:lnTo>
                    <a:pt x="25" y="1657"/>
                  </a:lnTo>
                  <a:lnTo>
                    <a:pt x="1" y="1852"/>
                  </a:lnTo>
                  <a:lnTo>
                    <a:pt x="25" y="2047"/>
                  </a:lnTo>
                  <a:lnTo>
                    <a:pt x="74" y="2217"/>
                  </a:lnTo>
                  <a:lnTo>
                    <a:pt x="171" y="2388"/>
                  </a:lnTo>
                  <a:lnTo>
                    <a:pt x="293" y="2534"/>
                  </a:lnTo>
                  <a:lnTo>
                    <a:pt x="293" y="2534"/>
                  </a:lnTo>
                  <a:lnTo>
                    <a:pt x="439" y="2656"/>
                  </a:lnTo>
                  <a:lnTo>
                    <a:pt x="609" y="2753"/>
                  </a:lnTo>
                  <a:lnTo>
                    <a:pt x="804" y="2802"/>
                  </a:lnTo>
                  <a:lnTo>
                    <a:pt x="975" y="2826"/>
                  </a:lnTo>
                  <a:lnTo>
                    <a:pt x="975" y="2826"/>
                  </a:lnTo>
                  <a:lnTo>
                    <a:pt x="1170" y="2802"/>
                  </a:lnTo>
                  <a:lnTo>
                    <a:pt x="1340" y="2753"/>
                  </a:lnTo>
                  <a:lnTo>
                    <a:pt x="1511" y="2656"/>
                  </a:lnTo>
                  <a:lnTo>
                    <a:pt x="1681" y="2534"/>
                  </a:lnTo>
                  <a:lnTo>
                    <a:pt x="2850" y="1365"/>
                  </a:lnTo>
                  <a:lnTo>
                    <a:pt x="2850" y="1365"/>
                  </a:lnTo>
                  <a:lnTo>
                    <a:pt x="2996" y="119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3"/>
            <p:cNvSpPr/>
            <p:nvPr/>
          </p:nvSpPr>
          <p:spPr>
            <a:xfrm>
              <a:off x="6253375" y="2001400"/>
              <a:ext cx="74325" cy="70675"/>
            </a:xfrm>
            <a:custGeom>
              <a:avLst/>
              <a:gdLst/>
              <a:ahLst/>
              <a:cxnLst/>
              <a:rect l="l" t="t" r="r" b="b"/>
              <a:pathLst>
                <a:path w="2973" h="2827" fill="none" extrusionOk="0">
                  <a:moveTo>
                    <a:pt x="1" y="1194"/>
                  </a:moveTo>
                  <a:lnTo>
                    <a:pt x="1" y="1194"/>
                  </a:lnTo>
                  <a:lnTo>
                    <a:pt x="123" y="1365"/>
                  </a:lnTo>
                  <a:lnTo>
                    <a:pt x="1316" y="2534"/>
                  </a:lnTo>
                  <a:lnTo>
                    <a:pt x="1316" y="2534"/>
                  </a:lnTo>
                  <a:lnTo>
                    <a:pt x="1462" y="2656"/>
                  </a:lnTo>
                  <a:lnTo>
                    <a:pt x="1633" y="2753"/>
                  </a:lnTo>
                  <a:lnTo>
                    <a:pt x="1827" y="2802"/>
                  </a:lnTo>
                  <a:lnTo>
                    <a:pt x="1998" y="2826"/>
                  </a:lnTo>
                  <a:lnTo>
                    <a:pt x="1998" y="2826"/>
                  </a:lnTo>
                  <a:lnTo>
                    <a:pt x="2193" y="2802"/>
                  </a:lnTo>
                  <a:lnTo>
                    <a:pt x="2363" y="2753"/>
                  </a:lnTo>
                  <a:lnTo>
                    <a:pt x="2534" y="2656"/>
                  </a:lnTo>
                  <a:lnTo>
                    <a:pt x="2704" y="2534"/>
                  </a:lnTo>
                  <a:lnTo>
                    <a:pt x="2704" y="2534"/>
                  </a:lnTo>
                  <a:lnTo>
                    <a:pt x="2826" y="2388"/>
                  </a:lnTo>
                  <a:lnTo>
                    <a:pt x="2923" y="2217"/>
                  </a:lnTo>
                  <a:lnTo>
                    <a:pt x="2972" y="2047"/>
                  </a:lnTo>
                  <a:lnTo>
                    <a:pt x="2972" y="1852"/>
                  </a:lnTo>
                  <a:lnTo>
                    <a:pt x="2972" y="1657"/>
                  </a:lnTo>
                  <a:lnTo>
                    <a:pt x="2923" y="1487"/>
                  </a:lnTo>
                  <a:lnTo>
                    <a:pt x="2826" y="1316"/>
                  </a:lnTo>
                  <a:lnTo>
                    <a:pt x="2704" y="1170"/>
                  </a:lnTo>
                  <a:lnTo>
                    <a:pt x="153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3"/>
            <p:cNvSpPr/>
            <p:nvPr/>
          </p:nvSpPr>
          <p:spPr>
            <a:xfrm>
              <a:off x="6137700" y="1623900"/>
              <a:ext cx="250875" cy="255150"/>
            </a:xfrm>
            <a:custGeom>
              <a:avLst/>
              <a:gdLst/>
              <a:ahLst/>
              <a:cxnLst/>
              <a:rect l="l" t="t" r="r" b="b"/>
              <a:pathLst>
                <a:path w="10035" h="10206" fill="none" extrusionOk="0">
                  <a:moveTo>
                    <a:pt x="9718" y="2412"/>
                  </a:moveTo>
                  <a:lnTo>
                    <a:pt x="8671" y="2217"/>
                  </a:lnTo>
                  <a:lnTo>
                    <a:pt x="9694" y="1194"/>
                  </a:lnTo>
                  <a:lnTo>
                    <a:pt x="9694" y="1194"/>
                  </a:lnTo>
                  <a:lnTo>
                    <a:pt x="9767" y="1121"/>
                  </a:lnTo>
                  <a:lnTo>
                    <a:pt x="9815" y="1024"/>
                  </a:lnTo>
                  <a:lnTo>
                    <a:pt x="9840" y="951"/>
                  </a:lnTo>
                  <a:lnTo>
                    <a:pt x="9840" y="853"/>
                  </a:lnTo>
                  <a:lnTo>
                    <a:pt x="9840" y="756"/>
                  </a:lnTo>
                  <a:lnTo>
                    <a:pt x="9815" y="658"/>
                  </a:lnTo>
                  <a:lnTo>
                    <a:pt x="9767" y="585"/>
                  </a:lnTo>
                  <a:lnTo>
                    <a:pt x="9694" y="512"/>
                  </a:lnTo>
                  <a:lnTo>
                    <a:pt x="9694" y="512"/>
                  </a:lnTo>
                  <a:lnTo>
                    <a:pt x="9621" y="439"/>
                  </a:lnTo>
                  <a:lnTo>
                    <a:pt x="9548" y="391"/>
                  </a:lnTo>
                  <a:lnTo>
                    <a:pt x="9450" y="366"/>
                  </a:lnTo>
                  <a:lnTo>
                    <a:pt x="9353" y="366"/>
                  </a:lnTo>
                  <a:lnTo>
                    <a:pt x="9255" y="366"/>
                  </a:lnTo>
                  <a:lnTo>
                    <a:pt x="9182" y="391"/>
                  </a:lnTo>
                  <a:lnTo>
                    <a:pt x="9085" y="439"/>
                  </a:lnTo>
                  <a:lnTo>
                    <a:pt x="9012" y="512"/>
                  </a:lnTo>
                  <a:lnTo>
                    <a:pt x="7867" y="1657"/>
                  </a:lnTo>
                  <a:lnTo>
                    <a:pt x="7867" y="1657"/>
                  </a:lnTo>
                  <a:lnTo>
                    <a:pt x="7818" y="1487"/>
                  </a:lnTo>
                  <a:lnTo>
                    <a:pt x="7599" y="317"/>
                  </a:lnTo>
                  <a:lnTo>
                    <a:pt x="7599" y="317"/>
                  </a:lnTo>
                  <a:lnTo>
                    <a:pt x="7575" y="196"/>
                  </a:lnTo>
                  <a:lnTo>
                    <a:pt x="7526" y="98"/>
                  </a:lnTo>
                  <a:lnTo>
                    <a:pt x="7477" y="50"/>
                  </a:lnTo>
                  <a:lnTo>
                    <a:pt x="7404" y="1"/>
                  </a:lnTo>
                  <a:lnTo>
                    <a:pt x="7331" y="1"/>
                  </a:lnTo>
                  <a:lnTo>
                    <a:pt x="7234" y="25"/>
                  </a:lnTo>
                  <a:lnTo>
                    <a:pt x="7161" y="74"/>
                  </a:lnTo>
                  <a:lnTo>
                    <a:pt x="7063" y="147"/>
                  </a:lnTo>
                  <a:lnTo>
                    <a:pt x="5432" y="1754"/>
                  </a:lnTo>
                  <a:lnTo>
                    <a:pt x="5432" y="1754"/>
                  </a:lnTo>
                  <a:lnTo>
                    <a:pt x="5358" y="1852"/>
                  </a:lnTo>
                  <a:lnTo>
                    <a:pt x="5285" y="1974"/>
                  </a:lnTo>
                  <a:lnTo>
                    <a:pt x="5212" y="2120"/>
                  </a:lnTo>
                  <a:lnTo>
                    <a:pt x="5164" y="2242"/>
                  </a:lnTo>
                  <a:lnTo>
                    <a:pt x="5139" y="2388"/>
                  </a:lnTo>
                  <a:lnTo>
                    <a:pt x="5115" y="2534"/>
                  </a:lnTo>
                  <a:lnTo>
                    <a:pt x="5115" y="2680"/>
                  </a:lnTo>
                  <a:lnTo>
                    <a:pt x="5115" y="2802"/>
                  </a:lnTo>
                  <a:lnTo>
                    <a:pt x="5334" y="3971"/>
                  </a:lnTo>
                  <a:lnTo>
                    <a:pt x="5334" y="3971"/>
                  </a:lnTo>
                  <a:lnTo>
                    <a:pt x="5383" y="4141"/>
                  </a:lnTo>
                  <a:lnTo>
                    <a:pt x="147" y="9378"/>
                  </a:lnTo>
                  <a:lnTo>
                    <a:pt x="147" y="9378"/>
                  </a:lnTo>
                  <a:lnTo>
                    <a:pt x="73" y="9451"/>
                  </a:lnTo>
                  <a:lnTo>
                    <a:pt x="25" y="9548"/>
                  </a:lnTo>
                  <a:lnTo>
                    <a:pt x="0" y="9645"/>
                  </a:lnTo>
                  <a:lnTo>
                    <a:pt x="0" y="9718"/>
                  </a:lnTo>
                  <a:lnTo>
                    <a:pt x="0" y="9816"/>
                  </a:lnTo>
                  <a:lnTo>
                    <a:pt x="25" y="9913"/>
                  </a:lnTo>
                  <a:lnTo>
                    <a:pt x="73" y="9986"/>
                  </a:lnTo>
                  <a:lnTo>
                    <a:pt x="147" y="10059"/>
                  </a:lnTo>
                  <a:lnTo>
                    <a:pt x="147" y="10059"/>
                  </a:lnTo>
                  <a:lnTo>
                    <a:pt x="220" y="10133"/>
                  </a:lnTo>
                  <a:lnTo>
                    <a:pt x="293" y="10181"/>
                  </a:lnTo>
                  <a:lnTo>
                    <a:pt x="390" y="10206"/>
                  </a:lnTo>
                  <a:lnTo>
                    <a:pt x="488" y="10206"/>
                  </a:lnTo>
                  <a:lnTo>
                    <a:pt x="488" y="10206"/>
                  </a:lnTo>
                  <a:lnTo>
                    <a:pt x="585" y="10206"/>
                  </a:lnTo>
                  <a:lnTo>
                    <a:pt x="658" y="10181"/>
                  </a:lnTo>
                  <a:lnTo>
                    <a:pt x="755" y="10133"/>
                  </a:lnTo>
                  <a:lnTo>
                    <a:pt x="828" y="10059"/>
                  </a:lnTo>
                  <a:lnTo>
                    <a:pt x="6187" y="4726"/>
                  </a:lnTo>
                  <a:lnTo>
                    <a:pt x="7234" y="4896"/>
                  </a:lnTo>
                  <a:lnTo>
                    <a:pt x="7234" y="4896"/>
                  </a:lnTo>
                  <a:lnTo>
                    <a:pt x="7356" y="4921"/>
                  </a:lnTo>
                  <a:lnTo>
                    <a:pt x="7502" y="4921"/>
                  </a:lnTo>
                  <a:lnTo>
                    <a:pt x="7624" y="4896"/>
                  </a:lnTo>
                  <a:lnTo>
                    <a:pt x="7770" y="4848"/>
                  </a:lnTo>
                  <a:lnTo>
                    <a:pt x="7916" y="4799"/>
                  </a:lnTo>
                  <a:lnTo>
                    <a:pt x="8038" y="4750"/>
                  </a:lnTo>
                  <a:lnTo>
                    <a:pt x="8159" y="4677"/>
                  </a:lnTo>
                  <a:lnTo>
                    <a:pt x="8257" y="4580"/>
                  </a:lnTo>
                  <a:lnTo>
                    <a:pt x="9889" y="2948"/>
                  </a:lnTo>
                  <a:lnTo>
                    <a:pt x="9889" y="2948"/>
                  </a:lnTo>
                  <a:lnTo>
                    <a:pt x="9962" y="2875"/>
                  </a:lnTo>
                  <a:lnTo>
                    <a:pt x="10010" y="2777"/>
                  </a:lnTo>
                  <a:lnTo>
                    <a:pt x="10035" y="2704"/>
                  </a:lnTo>
                  <a:lnTo>
                    <a:pt x="10010" y="2607"/>
                  </a:lnTo>
                  <a:lnTo>
                    <a:pt x="9986" y="2558"/>
                  </a:lnTo>
                  <a:lnTo>
                    <a:pt x="9913" y="2485"/>
                  </a:lnTo>
                  <a:lnTo>
                    <a:pt x="9815" y="2436"/>
                  </a:lnTo>
                  <a:lnTo>
                    <a:pt x="9718" y="2412"/>
                  </a:lnTo>
                  <a:lnTo>
                    <a:pt x="9718" y="241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43"/>
          <p:cNvGrpSpPr/>
          <p:nvPr/>
        </p:nvGrpSpPr>
        <p:grpSpPr>
          <a:xfrm>
            <a:off x="5415659" y="1502386"/>
            <a:ext cx="383835" cy="363369"/>
            <a:chOff x="6618700" y="1635475"/>
            <a:chExt cx="456675" cy="432325"/>
          </a:xfrm>
        </p:grpSpPr>
        <p:sp>
          <p:nvSpPr>
            <p:cNvPr id="601" name="Google Shape;601;p43"/>
            <p:cNvSpPr/>
            <p:nvPr/>
          </p:nvSpPr>
          <p:spPr>
            <a:xfrm>
              <a:off x="6663775" y="1904000"/>
              <a:ext cx="117525" cy="163800"/>
            </a:xfrm>
            <a:custGeom>
              <a:avLst/>
              <a:gdLst/>
              <a:ahLst/>
              <a:cxnLst/>
              <a:rect l="l" t="t" r="r" b="b"/>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3"/>
            <p:cNvSpPr/>
            <p:nvPr/>
          </p:nvSpPr>
          <p:spPr>
            <a:xfrm>
              <a:off x="7046125" y="1775525"/>
              <a:ext cx="29250" cy="99275"/>
            </a:xfrm>
            <a:custGeom>
              <a:avLst/>
              <a:gdLst/>
              <a:ahLst/>
              <a:cxnLst/>
              <a:rect l="l" t="t" r="r" b="b"/>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3"/>
            <p:cNvSpPr/>
            <p:nvPr/>
          </p:nvSpPr>
          <p:spPr>
            <a:xfrm>
              <a:off x="6618700" y="1751775"/>
              <a:ext cx="96850" cy="146750"/>
            </a:xfrm>
            <a:custGeom>
              <a:avLst/>
              <a:gdLst/>
              <a:ahLst/>
              <a:cxnLst/>
              <a:rect l="l" t="t" r="r" b="b"/>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3"/>
            <p:cNvSpPr/>
            <p:nvPr/>
          </p:nvSpPr>
          <p:spPr>
            <a:xfrm>
              <a:off x="6721600" y="1660450"/>
              <a:ext cx="278900" cy="329425"/>
            </a:xfrm>
            <a:custGeom>
              <a:avLst/>
              <a:gdLst/>
              <a:ahLst/>
              <a:cxnLst/>
              <a:rect l="l" t="t" r="r" b="b"/>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3"/>
            <p:cNvSpPr/>
            <p:nvPr/>
          </p:nvSpPr>
          <p:spPr>
            <a:xfrm>
              <a:off x="7006550" y="1635475"/>
              <a:ext cx="34750" cy="378750"/>
            </a:xfrm>
            <a:custGeom>
              <a:avLst/>
              <a:gdLst/>
              <a:ahLst/>
              <a:cxnLst/>
              <a:rect l="l" t="t" r="r" b="b"/>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 name="Google Shape;606;p43"/>
          <p:cNvGrpSpPr/>
          <p:nvPr/>
        </p:nvGrpSpPr>
        <p:grpSpPr>
          <a:xfrm>
            <a:off x="370747" y="2085798"/>
            <a:ext cx="304009" cy="326513"/>
            <a:chOff x="616425" y="2329600"/>
            <a:chExt cx="361700" cy="388475"/>
          </a:xfrm>
        </p:grpSpPr>
        <p:sp>
          <p:nvSpPr>
            <p:cNvPr id="607" name="Google Shape;607;p43"/>
            <p:cNvSpPr/>
            <p:nvPr/>
          </p:nvSpPr>
          <p:spPr>
            <a:xfrm>
              <a:off x="616425" y="2329600"/>
              <a:ext cx="361700" cy="388475"/>
            </a:xfrm>
            <a:custGeom>
              <a:avLst/>
              <a:gdLst/>
              <a:ahLst/>
              <a:cxnLst/>
              <a:rect l="l" t="t" r="r" b="b"/>
              <a:pathLst>
                <a:path w="14468" h="15539" fill="none" extrusionOk="0">
                  <a:moveTo>
                    <a:pt x="14273" y="13030"/>
                  </a:moveTo>
                  <a:lnTo>
                    <a:pt x="9621" y="6479"/>
                  </a:lnTo>
                  <a:lnTo>
                    <a:pt x="9621" y="2338"/>
                  </a:lnTo>
                  <a:lnTo>
                    <a:pt x="10303" y="1656"/>
                  </a:lnTo>
                  <a:lnTo>
                    <a:pt x="10303" y="1656"/>
                  </a:lnTo>
                  <a:lnTo>
                    <a:pt x="10400" y="1559"/>
                  </a:lnTo>
                  <a:lnTo>
                    <a:pt x="10474" y="1437"/>
                  </a:lnTo>
                  <a:lnTo>
                    <a:pt x="10522" y="1291"/>
                  </a:lnTo>
                  <a:lnTo>
                    <a:pt x="10571" y="1169"/>
                  </a:lnTo>
                  <a:lnTo>
                    <a:pt x="10571" y="1023"/>
                  </a:lnTo>
                  <a:lnTo>
                    <a:pt x="10571" y="877"/>
                  </a:lnTo>
                  <a:lnTo>
                    <a:pt x="10547" y="731"/>
                  </a:lnTo>
                  <a:lnTo>
                    <a:pt x="10498" y="609"/>
                  </a:lnTo>
                  <a:lnTo>
                    <a:pt x="10498" y="609"/>
                  </a:lnTo>
                  <a:lnTo>
                    <a:pt x="10449" y="463"/>
                  </a:lnTo>
                  <a:lnTo>
                    <a:pt x="10352" y="366"/>
                  </a:lnTo>
                  <a:lnTo>
                    <a:pt x="10254" y="244"/>
                  </a:lnTo>
                  <a:lnTo>
                    <a:pt x="10157" y="171"/>
                  </a:lnTo>
                  <a:lnTo>
                    <a:pt x="10035" y="98"/>
                  </a:lnTo>
                  <a:lnTo>
                    <a:pt x="9889" y="49"/>
                  </a:lnTo>
                  <a:lnTo>
                    <a:pt x="9767" y="25"/>
                  </a:lnTo>
                  <a:lnTo>
                    <a:pt x="9621" y="0"/>
                  </a:lnTo>
                  <a:lnTo>
                    <a:pt x="4848" y="0"/>
                  </a:lnTo>
                  <a:lnTo>
                    <a:pt x="4848" y="0"/>
                  </a:lnTo>
                  <a:lnTo>
                    <a:pt x="4701" y="25"/>
                  </a:lnTo>
                  <a:lnTo>
                    <a:pt x="4580" y="49"/>
                  </a:lnTo>
                  <a:lnTo>
                    <a:pt x="4433" y="98"/>
                  </a:lnTo>
                  <a:lnTo>
                    <a:pt x="4312" y="171"/>
                  </a:lnTo>
                  <a:lnTo>
                    <a:pt x="4214" y="244"/>
                  </a:lnTo>
                  <a:lnTo>
                    <a:pt x="4117" y="366"/>
                  </a:lnTo>
                  <a:lnTo>
                    <a:pt x="4019" y="463"/>
                  </a:lnTo>
                  <a:lnTo>
                    <a:pt x="3971" y="609"/>
                  </a:lnTo>
                  <a:lnTo>
                    <a:pt x="3971" y="609"/>
                  </a:lnTo>
                  <a:lnTo>
                    <a:pt x="3922" y="731"/>
                  </a:lnTo>
                  <a:lnTo>
                    <a:pt x="3898" y="877"/>
                  </a:lnTo>
                  <a:lnTo>
                    <a:pt x="3898" y="1023"/>
                  </a:lnTo>
                  <a:lnTo>
                    <a:pt x="3898" y="1169"/>
                  </a:lnTo>
                  <a:lnTo>
                    <a:pt x="3946" y="1291"/>
                  </a:lnTo>
                  <a:lnTo>
                    <a:pt x="3995" y="1437"/>
                  </a:lnTo>
                  <a:lnTo>
                    <a:pt x="4068" y="1559"/>
                  </a:lnTo>
                  <a:lnTo>
                    <a:pt x="4166" y="1656"/>
                  </a:lnTo>
                  <a:lnTo>
                    <a:pt x="4848" y="2338"/>
                  </a:lnTo>
                  <a:lnTo>
                    <a:pt x="4848" y="6479"/>
                  </a:lnTo>
                  <a:lnTo>
                    <a:pt x="196" y="13030"/>
                  </a:lnTo>
                  <a:lnTo>
                    <a:pt x="196" y="13030"/>
                  </a:lnTo>
                  <a:lnTo>
                    <a:pt x="123" y="13152"/>
                  </a:lnTo>
                  <a:lnTo>
                    <a:pt x="50" y="13274"/>
                  </a:lnTo>
                  <a:lnTo>
                    <a:pt x="25" y="13395"/>
                  </a:lnTo>
                  <a:lnTo>
                    <a:pt x="1" y="13517"/>
                  </a:lnTo>
                  <a:lnTo>
                    <a:pt x="1" y="13639"/>
                  </a:lnTo>
                  <a:lnTo>
                    <a:pt x="25" y="13785"/>
                  </a:lnTo>
                  <a:lnTo>
                    <a:pt x="50" y="13907"/>
                  </a:lnTo>
                  <a:lnTo>
                    <a:pt x="98" y="14029"/>
                  </a:lnTo>
                  <a:lnTo>
                    <a:pt x="585" y="15003"/>
                  </a:lnTo>
                  <a:lnTo>
                    <a:pt x="585" y="15003"/>
                  </a:lnTo>
                  <a:lnTo>
                    <a:pt x="658" y="15125"/>
                  </a:lnTo>
                  <a:lnTo>
                    <a:pt x="756" y="15222"/>
                  </a:lnTo>
                  <a:lnTo>
                    <a:pt x="829" y="15320"/>
                  </a:lnTo>
                  <a:lnTo>
                    <a:pt x="951" y="15393"/>
                  </a:lnTo>
                  <a:lnTo>
                    <a:pt x="1073" y="15441"/>
                  </a:lnTo>
                  <a:lnTo>
                    <a:pt x="1194" y="15490"/>
                  </a:lnTo>
                  <a:lnTo>
                    <a:pt x="1316" y="15539"/>
                  </a:lnTo>
                  <a:lnTo>
                    <a:pt x="1462" y="15539"/>
                  </a:lnTo>
                  <a:lnTo>
                    <a:pt x="13006" y="15539"/>
                  </a:lnTo>
                  <a:lnTo>
                    <a:pt x="13006" y="15539"/>
                  </a:lnTo>
                  <a:lnTo>
                    <a:pt x="13153" y="15539"/>
                  </a:lnTo>
                  <a:lnTo>
                    <a:pt x="13274" y="15490"/>
                  </a:lnTo>
                  <a:lnTo>
                    <a:pt x="13396" y="15441"/>
                  </a:lnTo>
                  <a:lnTo>
                    <a:pt x="13518" y="15393"/>
                  </a:lnTo>
                  <a:lnTo>
                    <a:pt x="13640" y="15320"/>
                  </a:lnTo>
                  <a:lnTo>
                    <a:pt x="13713" y="15222"/>
                  </a:lnTo>
                  <a:lnTo>
                    <a:pt x="13810" y="15125"/>
                  </a:lnTo>
                  <a:lnTo>
                    <a:pt x="13883" y="15003"/>
                  </a:lnTo>
                  <a:lnTo>
                    <a:pt x="14370" y="14029"/>
                  </a:lnTo>
                  <a:lnTo>
                    <a:pt x="14370" y="14029"/>
                  </a:lnTo>
                  <a:lnTo>
                    <a:pt x="14419" y="13907"/>
                  </a:lnTo>
                  <a:lnTo>
                    <a:pt x="14443" y="13785"/>
                  </a:lnTo>
                  <a:lnTo>
                    <a:pt x="14468" y="13639"/>
                  </a:lnTo>
                  <a:lnTo>
                    <a:pt x="14468" y="13517"/>
                  </a:lnTo>
                  <a:lnTo>
                    <a:pt x="14443" y="13395"/>
                  </a:lnTo>
                  <a:lnTo>
                    <a:pt x="14419" y="13274"/>
                  </a:lnTo>
                  <a:lnTo>
                    <a:pt x="14346" y="13152"/>
                  </a:lnTo>
                  <a:lnTo>
                    <a:pt x="14273" y="13030"/>
                  </a:lnTo>
                  <a:lnTo>
                    <a:pt x="14273" y="1303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3"/>
            <p:cNvSpPr/>
            <p:nvPr/>
          </p:nvSpPr>
          <p:spPr>
            <a:xfrm>
              <a:off x="704725" y="2545750"/>
              <a:ext cx="185125" cy="25"/>
            </a:xfrm>
            <a:custGeom>
              <a:avLst/>
              <a:gdLst/>
              <a:ahLst/>
              <a:cxnLst/>
              <a:rect l="l" t="t" r="r" b="b"/>
              <a:pathLst>
                <a:path w="7405" h="1" fill="none" extrusionOk="0">
                  <a:moveTo>
                    <a:pt x="7404"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3"/>
            <p:cNvSpPr/>
            <p:nvPr/>
          </p:nvSpPr>
          <p:spPr>
            <a:xfrm>
              <a:off x="811875" y="2626125"/>
              <a:ext cx="31075" cy="31075"/>
            </a:xfrm>
            <a:custGeom>
              <a:avLst/>
              <a:gdLst/>
              <a:ahLst/>
              <a:cxnLst/>
              <a:rect l="l" t="t" r="r" b="b"/>
              <a:pathLst>
                <a:path w="1243" h="1243" fill="none" extrusionOk="0">
                  <a:moveTo>
                    <a:pt x="1" y="633"/>
                  </a:moveTo>
                  <a:lnTo>
                    <a:pt x="1" y="633"/>
                  </a:lnTo>
                  <a:lnTo>
                    <a:pt x="25" y="487"/>
                  </a:lnTo>
                  <a:lnTo>
                    <a:pt x="50" y="390"/>
                  </a:lnTo>
                  <a:lnTo>
                    <a:pt x="98" y="268"/>
                  </a:lnTo>
                  <a:lnTo>
                    <a:pt x="171" y="171"/>
                  </a:lnTo>
                  <a:lnTo>
                    <a:pt x="269" y="98"/>
                  </a:lnTo>
                  <a:lnTo>
                    <a:pt x="390" y="49"/>
                  </a:lnTo>
                  <a:lnTo>
                    <a:pt x="488" y="24"/>
                  </a:lnTo>
                  <a:lnTo>
                    <a:pt x="634" y="0"/>
                  </a:lnTo>
                  <a:lnTo>
                    <a:pt x="634" y="0"/>
                  </a:lnTo>
                  <a:lnTo>
                    <a:pt x="756" y="24"/>
                  </a:lnTo>
                  <a:lnTo>
                    <a:pt x="853" y="49"/>
                  </a:lnTo>
                  <a:lnTo>
                    <a:pt x="975" y="98"/>
                  </a:lnTo>
                  <a:lnTo>
                    <a:pt x="1072" y="171"/>
                  </a:lnTo>
                  <a:lnTo>
                    <a:pt x="1146" y="268"/>
                  </a:lnTo>
                  <a:lnTo>
                    <a:pt x="1194" y="390"/>
                  </a:lnTo>
                  <a:lnTo>
                    <a:pt x="1243" y="487"/>
                  </a:lnTo>
                  <a:lnTo>
                    <a:pt x="1243" y="633"/>
                  </a:lnTo>
                  <a:lnTo>
                    <a:pt x="1243" y="633"/>
                  </a:lnTo>
                  <a:lnTo>
                    <a:pt x="1243" y="755"/>
                  </a:lnTo>
                  <a:lnTo>
                    <a:pt x="1194" y="853"/>
                  </a:lnTo>
                  <a:lnTo>
                    <a:pt x="1146" y="974"/>
                  </a:lnTo>
                  <a:lnTo>
                    <a:pt x="1072" y="1072"/>
                  </a:lnTo>
                  <a:lnTo>
                    <a:pt x="975" y="1145"/>
                  </a:lnTo>
                  <a:lnTo>
                    <a:pt x="853" y="1194"/>
                  </a:lnTo>
                  <a:lnTo>
                    <a:pt x="756" y="1242"/>
                  </a:lnTo>
                  <a:lnTo>
                    <a:pt x="634" y="1242"/>
                  </a:lnTo>
                  <a:lnTo>
                    <a:pt x="634" y="1242"/>
                  </a:lnTo>
                  <a:lnTo>
                    <a:pt x="488" y="1242"/>
                  </a:lnTo>
                  <a:lnTo>
                    <a:pt x="390" y="1194"/>
                  </a:lnTo>
                  <a:lnTo>
                    <a:pt x="269" y="1145"/>
                  </a:lnTo>
                  <a:lnTo>
                    <a:pt x="171" y="1072"/>
                  </a:lnTo>
                  <a:lnTo>
                    <a:pt x="98" y="974"/>
                  </a:lnTo>
                  <a:lnTo>
                    <a:pt x="50" y="853"/>
                  </a:lnTo>
                  <a:lnTo>
                    <a:pt x="25" y="755"/>
                  </a:lnTo>
                  <a:lnTo>
                    <a:pt x="1" y="633"/>
                  </a:lnTo>
                  <a:lnTo>
                    <a:pt x="1" y="63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3"/>
            <p:cNvSpPr/>
            <p:nvPr/>
          </p:nvSpPr>
          <p:spPr>
            <a:xfrm>
              <a:off x="751000" y="2568275"/>
              <a:ext cx="54200" cy="53600"/>
            </a:xfrm>
            <a:custGeom>
              <a:avLst/>
              <a:gdLst/>
              <a:ahLst/>
              <a:cxnLst/>
              <a:rect l="l" t="t" r="r" b="b"/>
              <a:pathLst>
                <a:path w="2168" h="2144" fill="none" extrusionOk="0">
                  <a:moveTo>
                    <a:pt x="1096" y="2144"/>
                  </a:moveTo>
                  <a:lnTo>
                    <a:pt x="1096" y="2144"/>
                  </a:lnTo>
                  <a:lnTo>
                    <a:pt x="877" y="2119"/>
                  </a:lnTo>
                  <a:lnTo>
                    <a:pt x="658" y="2071"/>
                  </a:lnTo>
                  <a:lnTo>
                    <a:pt x="487" y="1973"/>
                  </a:lnTo>
                  <a:lnTo>
                    <a:pt x="317" y="1827"/>
                  </a:lnTo>
                  <a:lnTo>
                    <a:pt x="195" y="1681"/>
                  </a:lnTo>
                  <a:lnTo>
                    <a:pt x="98" y="1486"/>
                  </a:lnTo>
                  <a:lnTo>
                    <a:pt x="25" y="1291"/>
                  </a:lnTo>
                  <a:lnTo>
                    <a:pt x="0" y="1072"/>
                  </a:lnTo>
                  <a:lnTo>
                    <a:pt x="0" y="1072"/>
                  </a:lnTo>
                  <a:lnTo>
                    <a:pt x="25" y="853"/>
                  </a:lnTo>
                  <a:lnTo>
                    <a:pt x="98" y="658"/>
                  </a:lnTo>
                  <a:lnTo>
                    <a:pt x="195" y="463"/>
                  </a:lnTo>
                  <a:lnTo>
                    <a:pt x="317" y="317"/>
                  </a:lnTo>
                  <a:lnTo>
                    <a:pt x="487" y="171"/>
                  </a:lnTo>
                  <a:lnTo>
                    <a:pt x="658" y="73"/>
                  </a:lnTo>
                  <a:lnTo>
                    <a:pt x="877" y="0"/>
                  </a:lnTo>
                  <a:lnTo>
                    <a:pt x="1096" y="0"/>
                  </a:lnTo>
                  <a:lnTo>
                    <a:pt x="1096" y="0"/>
                  </a:lnTo>
                  <a:lnTo>
                    <a:pt x="1315" y="0"/>
                  </a:lnTo>
                  <a:lnTo>
                    <a:pt x="1510" y="73"/>
                  </a:lnTo>
                  <a:lnTo>
                    <a:pt x="1681" y="171"/>
                  </a:lnTo>
                  <a:lnTo>
                    <a:pt x="1851" y="317"/>
                  </a:lnTo>
                  <a:lnTo>
                    <a:pt x="1973" y="463"/>
                  </a:lnTo>
                  <a:lnTo>
                    <a:pt x="2070" y="658"/>
                  </a:lnTo>
                  <a:lnTo>
                    <a:pt x="2144" y="853"/>
                  </a:lnTo>
                  <a:lnTo>
                    <a:pt x="2168" y="1072"/>
                  </a:lnTo>
                  <a:lnTo>
                    <a:pt x="2168" y="1072"/>
                  </a:lnTo>
                  <a:lnTo>
                    <a:pt x="2144" y="1291"/>
                  </a:lnTo>
                  <a:lnTo>
                    <a:pt x="2070" y="1486"/>
                  </a:lnTo>
                  <a:lnTo>
                    <a:pt x="1973" y="1681"/>
                  </a:lnTo>
                  <a:lnTo>
                    <a:pt x="1851" y="1827"/>
                  </a:lnTo>
                  <a:lnTo>
                    <a:pt x="1681" y="1973"/>
                  </a:lnTo>
                  <a:lnTo>
                    <a:pt x="1510" y="2071"/>
                  </a:lnTo>
                  <a:lnTo>
                    <a:pt x="1315" y="2119"/>
                  </a:lnTo>
                  <a:lnTo>
                    <a:pt x="1096" y="2144"/>
                  </a:lnTo>
                  <a:lnTo>
                    <a:pt x="1096" y="214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3"/>
            <p:cNvSpPr/>
            <p:nvPr/>
          </p:nvSpPr>
          <p:spPr>
            <a:xfrm>
              <a:off x="769875" y="2662650"/>
              <a:ext cx="23775" cy="23775"/>
            </a:xfrm>
            <a:custGeom>
              <a:avLst/>
              <a:gdLst/>
              <a:ahLst/>
              <a:cxnLst/>
              <a:rect l="l" t="t" r="r" b="b"/>
              <a:pathLst>
                <a:path w="951" h="951" fill="none" extrusionOk="0">
                  <a:moveTo>
                    <a:pt x="0" y="463"/>
                  </a:moveTo>
                  <a:lnTo>
                    <a:pt x="0" y="463"/>
                  </a:lnTo>
                  <a:lnTo>
                    <a:pt x="0" y="366"/>
                  </a:lnTo>
                  <a:lnTo>
                    <a:pt x="25" y="293"/>
                  </a:lnTo>
                  <a:lnTo>
                    <a:pt x="73" y="195"/>
                  </a:lnTo>
                  <a:lnTo>
                    <a:pt x="146" y="122"/>
                  </a:lnTo>
                  <a:lnTo>
                    <a:pt x="220" y="73"/>
                  </a:lnTo>
                  <a:lnTo>
                    <a:pt x="293" y="25"/>
                  </a:lnTo>
                  <a:lnTo>
                    <a:pt x="390" y="0"/>
                  </a:lnTo>
                  <a:lnTo>
                    <a:pt x="487" y="0"/>
                  </a:lnTo>
                  <a:lnTo>
                    <a:pt x="487" y="0"/>
                  </a:lnTo>
                  <a:lnTo>
                    <a:pt x="585" y="0"/>
                  </a:lnTo>
                  <a:lnTo>
                    <a:pt x="658" y="25"/>
                  </a:lnTo>
                  <a:lnTo>
                    <a:pt x="755" y="73"/>
                  </a:lnTo>
                  <a:lnTo>
                    <a:pt x="828" y="122"/>
                  </a:lnTo>
                  <a:lnTo>
                    <a:pt x="877" y="195"/>
                  </a:lnTo>
                  <a:lnTo>
                    <a:pt x="926" y="293"/>
                  </a:lnTo>
                  <a:lnTo>
                    <a:pt x="950" y="366"/>
                  </a:lnTo>
                  <a:lnTo>
                    <a:pt x="950" y="463"/>
                  </a:lnTo>
                  <a:lnTo>
                    <a:pt x="950" y="463"/>
                  </a:lnTo>
                  <a:lnTo>
                    <a:pt x="950" y="561"/>
                  </a:lnTo>
                  <a:lnTo>
                    <a:pt x="926" y="658"/>
                  </a:lnTo>
                  <a:lnTo>
                    <a:pt x="877" y="755"/>
                  </a:lnTo>
                  <a:lnTo>
                    <a:pt x="828" y="804"/>
                  </a:lnTo>
                  <a:lnTo>
                    <a:pt x="755" y="877"/>
                  </a:lnTo>
                  <a:lnTo>
                    <a:pt x="658" y="926"/>
                  </a:lnTo>
                  <a:lnTo>
                    <a:pt x="585" y="950"/>
                  </a:lnTo>
                  <a:lnTo>
                    <a:pt x="487" y="950"/>
                  </a:lnTo>
                  <a:lnTo>
                    <a:pt x="487" y="950"/>
                  </a:lnTo>
                  <a:lnTo>
                    <a:pt x="390" y="950"/>
                  </a:lnTo>
                  <a:lnTo>
                    <a:pt x="293" y="926"/>
                  </a:lnTo>
                  <a:lnTo>
                    <a:pt x="220" y="877"/>
                  </a:lnTo>
                  <a:lnTo>
                    <a:pt x="146" y="804"/>
                  </a:lnTo>
                  <a:lnTo>
                    <a:pt x="73" y="755"/>
                  </a:lnTo>
                  <a:lnTo>
                    <a:pt x="25" y="658"/>
                  </a:lnTo>
                  <a:lnTo>
                    <a:pt x="0" y="561"/>
                  </a:lnTo>
                  <a:lnTo>
                    <a:pt x="0" y="463"/>
                  </a:lnTo>
                  <a:lnTo>
                    <a:pt x="0"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3"/>
            <p:cNvSpPr/>
            <p:nvPr/>
          </p:nvSpPr>
          <p:spPr>
            <a:xfrm>
              <a:off x="799700" y="2503125"/>
              <a:ext cx="24375" cy="23775"/>
            </a:xfrm>
            <a:custGeom>
              <a:avLst/>
              <a:gdLst/>
              <a:ahLst/>
              <a:cxnLst/>
              <a:rect l="l" t="t" r="r" b="b"/>
              <a:pathLst>
                <a:path w="975" h="951" fill="none" extrusionOk="0">
                  <a:moveTo>
                    <a:pt x="1" y="463"/>
                  </a:moveTo>
                  <a:lnTo>
                    <a:pt x="1" y="463"/>
                  </a:lnTo>
                  <a:lnTo>
                    <a:pt x="25" y="366"/>
                  </a:lnTo>
                  <a:lnTo>
                    <a:pt x="49" y="293"/>
                  </a:lnTo>
                  <a:lnTo>
                    <a:pt x="98" y="195"/>
                  </a:lnTo>
                  <a:lnTo>
                    <a:pt x="147" y="122"/>
                  </a:lnTo>
                  <a:lnTo>
                    <a:pt x="220" y="73"/>
                  </a:lnTo>
                  <a:lnTo>
                    <a:pt x="293" y="25"/>
                  </a:lnTo>
                  <a:lnTo>
                    <a:pt x="390" y="0"/>
                  </a:lnTo>
                  <a:lnTo>
                    <a:pt x="488" y="0"/>
                  </a:lnTo>
                  <a:lnTo>
                    <a:pt x="488" y="0"/>
                  </a:lnTo>
                  <a:lnTo>
                    <a:pt x="585" y="0"/>
                  </a:lnTo>
                  <a:lnTo>
                    <a:pt x="683" y="25"/>
                  </a:lnTo>
                  <a:lnTo>
                    <a:pt x="756" y="73"/>
                  </a:lnTo>
                  <a:lnTo>
                    <a:pt x="829" y="122"/>
                  </a:lnTo>
                  <a:lnTo>
                    <a:pt x="877" y="195"/>
                  </a:lnTo>
                  <a:lnTo>
                    <a:pt x="926" y="293"/>
                  </a:lnTo>
                  <a:lnTo>
                    <a:pt x="951" y="366"/>
                  </a:lnTo>
                  <a:lnTo>
                    <a:pt x="975" y="463"/>
                  </a:lnTo>
                  <a:lnTo>
                    <a:pt x="975" y="463"/>
                  </a:lnTo>
                  <a:lnTo>
                    <a:pt x="951" y="561"/>
                  </a:lnTo>
                  <a:lnTo>
                    <a:pt x="926" y="658"/>
                  </a:lnTo>
                  <a:lnTo>
                    <a:pt x="877" y="731"/>
                  </a:lnTo>
                  <a:lnTo>
                    <a:pt x="829" y="804"/>
                  </a:lnTo>
                  <a:lnTo>
                    <a:pt x="756" y="877"/>
                  </a:lnTo>
                  <a:lnTo>
                    <a:pt x="683" y="902"/>
                  </a:lnTo>
                  <a:lnTo>
                    <a:pt x="585" y="950"/>
                  </a:lnTo>
                  <a:lnTo>
                    <a:pt x="488" y="950"/>
                  </a:lnTo>
                  <a:lnTo>
                    <a:pt x="488" y="950"/>
                  </a:lnTo>
                  <a:lnTo>
                    <a:pt x="390" y="950"/>
                  </a:lnTo>
                  <a:lnTo>
                    <a:pt x="293" y="902"/>
                  </a:lnTo>
                  <a:lnTo>
                    <a:pt x="220" y="877"/>
                  </a:lnTo>
                  <a:lnTo>
                    <a:pt x="147" y="804"/>
                  </a:lnTo>
                  <a:lnTo>
                    <a:pt x="98" y="731"/>
                  </a:lnTo>
                  <a:lnTo>
                    <a:pt x="49" y="658"/>
                  </a:lnTo>
                  <a:lnTo>
                    <a:pt x="25" y="561"/>
                  </a:lnTo>
                  <a:lnTo>
                    <a:pt x="1" y="463"/>
                  </a:lnTo>
                  <a:lnTo>
                    <a:pt x="1" y="46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3"/>
            <p:cNvSpPr/>
            <p:nvPr/>
          </p:nvSpPr>
          <p:spPr>
            <a:xfrm>
              <a:off x="766825" y="2388050"/>
              <a:ext cx="60925" cy="25"/>
            </a:xfrm>
            <a:custGeom>
              <a:avLst/>
              <a:gdLst/>
              <a:ahLst/>
              <a:cxnLst/>
              <a:rect l="l" t="t" r="r" b="b"/>
              <a:pathLst>
                <a:path w="2437" h="1" fill="none" extrusionOk="0">
                  <a:moveTo>
                    <a:pt x="2436"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3"/>
            <p:cNvSpPr/>
            <p:nvPr/>
          </p:nvSpPr>
          <p:spPr>
            <a:xfrm>
              <a:off x="769875" y="2456250"/>
              <a:ext cx="31075" cy="31075"/>
            </a:xfrm>
            <a:custGeom>
              <a:avLst/>
              <a:gdLst/>
              <a:ahLst/>
              <a:cxnLst/>
              <a:rect l="l" t="t" r="r" b="b"/>
              <a:pathLst>
                <a:path w="1243" h="1243" fill="none" extrusionOk="0">
                  <a:moveTo>
                    <a:pt x="0" y="633"/>
                  </a:moveTo>
                  <a:lnTo>
                    <a:pt x="0" y="633"/>
                  </a:lnTo>
                  <a:lnTo>
                    <a:pt x="0" y="512"/>
                  </a:lnTo>
                  <a:lnTo>
                    <a:pt x="49" y="390"/>
                  </a:lnTo>
                  <a:lnTo>
                    <a:pt x="98" y="268"/>
                  </a:lnTo>
                  <a:lnTo>
                    <a:pt x="171" y="195"/>
                  </a:lnTo>
                  <a:lnTo>
                    <a:pt x="268" y="122"/>
                  </a:lnTo>
                  <a:lnTo>
                    <a:pt x="366" y="49"/>
                  </a:lnTo>
                  <a:lnTo>
                    <a:pt x="487" y="24"/>
                  </a:lnTo>
                  <a:lnTo>
                    <a:pt x="609" y="0"/>
                  </a:lnTo>
                  <a:lnTo>
                    <a:pt x="609" y="0"/>
                  </a:lnTo>
                  <a:lnTo>
                    <a:pt x="731" y="24"/>
                  </a:lnTo>
                  <a:lnTo>
                    <a:pt x="853" y="49"/>
                  </a:lnTo>
                  <a:lnTo>
                    <a:pt x="975" y="122"/>
                  </a:lnTo>
                  <a:lnTo>
                    <a:pt x="1048" y="195"/>
                  </a:lnTo>
                  <a:lnTo>
                    <a:pt x="1145" y="268"/>
                  </a:lnTo>
                  <a:lnTo>
                    <a:pt x="1194" y="390"/>
                  </a:lnTo>
                  <a:lnTo>
                    <a:pt x="1218" y="512"/>
                  </a:lnTo>
                  <a:lnTo>
                    <a:pt x="1242" y="633"/>
                  </a:lnTo>
                  <a:lnTo>
                    <a:pt x="1242" y="633"/>
                  </a:lnTo>
                  <a:lnTo>
                    <a:pt x="1218" y="755"/>
                  </a:lnTo>
                  <a:lnTo>
                    <a:pt x="1194" y="877"/>
                  </a:lnTo>
                  <a:lnTo>
                    <a:pt x="1145" y="974"/>
                  </a:lnTo>
                  <a:lnTo>
                    <a:pt x="1048" y="1072"/>
                  </a:lnTo>
                  <a:lnTo>
                    <a:pt x="975" y="1145"/>
                  </a:lnTo>
                  <a:lnTo>
                    <a:pt x="853" y="1193"/>
                  </a:lnTo>
                  <a:lnTo>
                    <a:pt x="731" y="1242"/>
                  </a:lnTo>
                  <a:lnTo>
                    <a:pt x="609" y="1242"/>
                  </a:lnTo>
                  <a:lnTo>
                    <a:pt x="609" y="1242"/>
                  </a:lnTo>
                  <a:lnTo>
                    <a:pt x="487" y="1242"/>
                  </a:lnTo>
                  <a:lnTo>
                    <a:pt x="366" y="1193"/>
                  </a:lnTo>
                  <a:lnTo>
                    <a:pt x="268" y="1145"/>
                  </a:lnTo>
                  <a:lnTo>
                    <a:pt x="171" y="1072"/>
                  </a:lnTo>
                  <a:lnTo>
                    <a:pt x="98" y="974"/>
                  </a:lnTo>
                  <a:lnTo>
                    <a:pt x="49" y="877"/>
                  </a:lnTo>
                  <a:lnTo>
                    <a:pt x="0" y="755"/>
                  </a:lnTo>
                  <a:lnTo>
                    <a:pt x="0" y="633"/>
                  </a:lnTo>
                  <a:lnTo>
                    <a:pt x="0" y="63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 name="Google Shape;615;p43"/>
          <p:cNvGrpSpPr/>
          <p:nvPr/>
        </p:nvGrpSpPr>
        <p:grpSpPr>
          <a:xfrm>
            <a:off x="927557" y="2088866"/>
            <a:ext cx="320378" cy="320378"/>
            <a:chOff x="1278900" y="2333250"/>
            <a:chExt cx="381175" cy="381175"/>
          </a:xfrm>
        </p:grpSpPr>
        <p:sp>
          <p:nvSpPr>
            <p:cNvPr id="616" name="Google Shape;616;p43"/>
            <p:cNvSpPr/>
            <p:nvPr/>
          </p:nvSpPr>
          <p:spPr>
            <a:xfrm>
              <a:off x="1278900" y="2333250"/>
              <a:ext cx="381175" cy="381175"/>
            </a:xfrm>
            <a:custGeom>
              <a:avLst/>
              <a:gdLst/>
              <a:ahLst/>
              <a:cxnLst/>
              <a:rect l="l" t="t" r="r" b="b"/>
              <a:pathLst>
                <a:path w="15247" h="15247" fill="none" extrusionOk="0">
                  <a:moveTo>
                    <a:pt x="7623" y="0"/>
                  </a:moveTo>
                  <a:lnTo>
                    <a:pt x="7623" y="0"/>
                  </a:lnTo>
                  <a:lnTo>
                    <a:pt x="7233" y="0"/>
                  </a:lnTo>
                  <a:lnTo>
                    <a:pt x="6844" y="49"/>
                  </a:lnTo>
                  <a:lnTo>
                    <a:pt x="6454" y="98"/>
                  </a:lnTo>
                  <a:lnTo>
                    <a:pt x="6089" y="147"/>
                  </a:lnTo>
                  <a:lnTo>
                    <a:pt x="5723" y="244"/>
                  </a:lnTo>
                  <a:lnTo>
                    <a:pt x="5358" y="341"/>
                  </a:lnTo>
                  <a:lnTo>
                    <a:pt x="4993" y="463"/>
                  </a:lnTo>
                  <a:lnTo>
                    <a:pt x="4652" y="609"/>
                  </a:lnTo>
                  <a:lnTo>
                    <a:pt x="4311" y="755"/>
                  </a:lnTo>
                  <a:lnTo>
                    <a:pt x="3994" y="926"/>
                  </a:lnTo>
                  <a:lnTo>
                    <a:pt x="3678" y="1096"/>
                  </a:lnTo>
                  <a:lnTo>
                    <a:pt x="3361" y="1291"/>
                  </a:lnTo>
                  <a:lnTo>
                    <a:pt x="3069" y="1510"/>
                  </a:lnTo>
                  <a:lnTo>
                    <a:pt x="2777" y="1730"/>
                  </a:lnTo>
                  <a:lnTo>
                    <a:pt x="2509" y="1973"/>
                  </a:lnTo>
                  <a:lnTo>
                    <a:pt x="2241" y="2241"/>
                  </a:lnTo>
                  <a:lnTo>
                    <a:pt x="1973" y="2509"/>
                  </a:lnTo>
                  <a:lnTo>
                    <a:pt x="1729" y="2777"/>
                  </a:lnTo>
                  <a:lnTo>
                    <a:pt x="1510" y="3069"/>
                  </a:lnTo>
                  <a:lnTo>
                    <a:pt x="1291" y="3361"/>
                  </a:lnTo>
                  <a:lnTo>
                    <a:pt x="1096" y="3678"/>
                  </a:lnTo>
                  <a:lnTo>
                    <a:pt x="926" y="3995"/>
                  </a:lnTo>
                  <a:lnTo>
                    <a:pt x="755" y="4311"/>
                  </a:lnTo>
                  <a:lnTo>
                    <a:pt x="609" y="4652"/>
                  </a:lnTo>
                  <a:lnTo>
                    <a:pt x="463" y="4993"/>
                  </a:lnTo>
                  <a:lnTo>
                    <a:pt x="341" y="5358"/>
                  </a:lnTo>
                  <a:lnTo>
                    <a:pt x="244" y="5724"/>
                  </a:lnTo>
                  <a:lnTo>
                    <a:pt x="146" y="6089"/>
                  </a:lnTo>
                  <a:lnTo>
                    <a:pt x="97" y="6454"/>
                  </a:lnTo>
                  <a:lnTo>
                    <a:pt x="49" y="6844"/>
                  </a:lnTo>
                  <a:lnTo>
                    <a:pt x="0" y="7234"/>
                  </a:lnTo>
                  <a:lnTo>
                    <a:pt x="0" y="7623"/>
                  </a:lnTo>
                  <a:lnTo>
                    <a:pt x="0" y="7623"/>
                  </a:lnTo>
                  <a:lnTo>
                    <a:pt x="0" y="8013"/>
                  </a:lnTo>
                  <a:lnTo>
                    <a:pt x="49" y="8403"/>
                  </a:lnTo>
                  <a:lnTo>
                    <a:pt x="97" y="8793"/>
                  </a:lnTo>
                  <a:lnTo>
                    <a:pt x="146" y="9158"/>
                  </a:lnTo>
                  <a:lnTo>
                    <a:pt x="244" y="9523"/>
                  </a:lnTo>
                  <a:lnTo>
                    <a:pt x="341" y="9889"/>
                  </a:lnTo>
                  <a:lnTo>
                    <a:pt x="463" y="10254"/>
                  </a:lnTo>
                  <a:lnTo>
                    <a:pt x="609" y="10595"/>
                  </a:lnTo>
                  <a:lnTo>
                    <a:pt x="755" y="10936"/>
                  </a:lnTo>
                  <a:lnTo>
                    <a:pt x="926" y="11252"/>
                  </a:lnTo>
                  <a:lnTo>
                    <a:pt x="1096" y="11569"/>
                  </a:lnTo>
                  <a:lnTo>
                    <a:pt x="1291" y="11886"/>
                  </a:lnTo>
                  <a:lnTo>
                    <a:pt x="1510" y="12178"/>
                  </a:lnTo>
                  <a:lnTo>
                    <a:pt x="1729" y="12470"/>
                  </a:lnTo>
                  <a:lnTo>
                    <a:pt x="1973" y="12738"/>
                  </a:lnTo>
                  <a:lnTo>
                    <a:pt x="2241" y="13006"/>
                  </a:lnTo>
                  <a:lnTo>
                    <a:pt x="2509" y="13274"/>
                  </a:lnTo>
                  <a:lnTo>
                    <a:pt x="2777" y="13517"/>
                  </a:lnTo>
                  <a:lnTo>
                    <a:pt x="3069" y="13737"/>
                  </a:lnTo>
                  <a:lnTo>
                    <a:pt x="3361" y="13956"/>
                  </a:lnTo>
                  <a:lnTo>
                    <a:pt x="3678" y="14151"/>
                  </a:lnTo>
                  <a:lnTo>
                    <a:pt x="3994" y="14321"/>
                  </a:lnTo>
                  <a:lnTo>
                    <a:pt x="4311" y="14492"/>
                  </a:lnTo>
                  <a:lnTo>
                    <a:pt x="4652" y="14638"/>
                  </a:lnTo>
                  <a:lnTo>
                    <a:pt x="4993" y="14784"/>
                  </a:lnTo>
                  <a:lnTo>
                    <a:pt x="5358" y="14906"/>
                  </a:lnTo>
                  <a:lnTo>
                    <a:pt x="5723" y="15003"/>
                  </a:lnTo>
                  <a:lnTo>
                    <a:pt x="6089" y="15100"/>
                  </a:lnTo>
                  <a:lnTo>
                    <a:pt x="6454" y="15149"/>
                  </a:lnTo>
                  <a:lnTo>
                    <a:pt x="6844" y="15198"/>
                  </a:lnTo>
                  <a:lnTo>
                    <a:pt x="7233" y="15247"/>
                  </a:lnTo>
                  <a:lnTo>
                    <a:pt x="7623" y="15247"/>
                  </a:lnTo>
                  <a:lnTo>
                    <a:pt x="7623" y="15247"/>
                  </a:lnTo>
                  <a:lnTo>
                    <a:pt x="8013" y="15247"/>
                  </a:lnTo>
                  <a:lnTo>
                    <a:pt x="8403" y="15198"/>
                  </a:lnTo>
                  <a:lnTo>
                    <a:pt x="8792" y="15149"/>
                  </a:lnTo>
                  <a:lnTo>
                    <a:pt x="9158" y="15100"/>
                  </a:lnTo>
                  <a:lnTo>
                    <a:pt x="9523" y="15003"/>
                  </a:lnTo>
                  <a:lnTo>
                    <a:pt x="9888" y="14906"/>
                  </a:lnTo>
                  <a:lnTo>
                    <a:pt x="10253" y="14784"/>
                  </a:lnTo>
                  <a:lnTo>
                    <a:pt x="10594" y="14638"/>
                  </a:lnTo>
                  <a:lnTo>
                    <a:pt x="10935" y="14492"/>
                  </a:lnTo>
                  <a:lnTo>
                    <a:pt x="11252" y="14321"/>
                  </a:lnTo>
                  <a:lnTo>
                    <a:pt x="11569" y="14151"/>
                  </a:lnTo>
                  <a:lnTo>
                    <a:pt x="11885" y="13956"/>
                  </a:lnTo>
                  <a:lnTo>
                    <a:pt x="12178" y="13737"/>
                  </a:lnTo>
                  <a:lnTo>
                    <a:pt x="12470" y="13517"/>
                  </a:lnTo>
                  <a:lnTo>
                    <a:pt x="12738" y="13274"/>
                  </a:lnTo>
                  <a:lnTo>
                    <a:pt x="13006" y="13006"/>
                  </a:lnTo>
                  <a:lnTo>
                    <a:pt x="13273" y="12738"/>
                  </a:lnTo>
                  <a:lnTo>
                    <a:pt x="13517" y="12470"/>
                  </a:lnTo>
                  <a:lnTo>
                    <a:pt x="13736" y="12178"/>
                  </a:lnTo>
                  <a:lnTo>
                    <a:pt x="13955" y="11886"/>
                  </a:lnTo>
                  <a:lnTo>
                    <a:pt x="14150" y="11569"/>
                  </a:lnTo>
                  <a:lnTo>
                    <a:pt x="14321" y="11252"/>
                  </a:lnTo>
                  <a:lnTo>
                    <a:pt x="14491" y="10936"/>
                  </a:lnTo>
                  <a:lnTo>
                    <a:pt x="14637" y="10595"/>
                  </a:lnTo>
                  <a:lnTo>
                    <a:pt x="14783" y="10254"/>
                  </a:lnTo>
                  <a:lnTo>
                    <a:pt x="14905" y="9889"/>
                  </a:lnTo>
                  <a:lnTo>
                    <a:pt x="15003" y="9523"/>
                  </a:lnTo>
                  <a:lnTo>
                    <a:pt x="15100" y="9158"/>
                  </a:lnTo>
                  <a:lnTo>
                    <a:pt x="15149" y="8793"/>
                  </a:lnTo>
                  <a:lnTo>
                    <a:pt x="15198" y="8403"/>
                  </a:lnTo>
                  <a:lnTo>
                    <a:pt x="15246" y="8013"/>
                  </a:lnTo>
                  <a:lnTo>
                    <a:pt x="15246" y="7623"/>
                  </a:lnTo>
                  <a:lnTo>
                    <a:pt x="15246" y="7623"/>
                  </a:lnTo>
                  <a:lnTo>
                    <a:pt x="15246" y="7234"/>
                  </a:lnTo>
                  <a:lnTo>
                    <a:pt x="15198" y="6844"/>
                  </a:lnTo>
                  <a:lnTo>
                    <a:pt x="15149" y="6454"/>
                  </a:lnTo>
                  <a:lnTo>
                    <a:pt x="15100" y="6089"/>
                  </a:lnTo>
                  <a:lnTo>
                    <a:pt x="15003" y="5724"/>
                  </a:lnTo>
                  <a:lnTo>
                    <a:pt x="14905" y="5358"/>
                  </a:lnTo>
                  <a:lnTo>
                    <a:pt x="14783" y="4993"/>
                  </a:lnTo>
                  <a:lnTo>
                    <a:pt x="14637" y="4652"/>
                  </a:lnTo>
                  <a:lnTo>
                    <a:pt x="14491" y="4311"/>
                  </a:lnTo>
                  <a:lnTo>
                    <a:pt x="14321" y="3995"/>
                  </a:lnTo>
                  <a:lnTo>
                    <a:pt x="14150" y="3678"/>
                  </a:lnTo>
                  <a:lnTo>
                    <a:pt x="13955" y="3361"/>
                  </a:lnTo>
                  <a:lnTo>
                    <a:pt x="13736" y="3069"/>
                  </a:lnTo>
                  <a:lnTo>
                    <a:pt x="13517" y="2777"/>
                  </a:lnTo>
                  <a:lnTo>
                    <a:pt x="13273" y="2509"/>
                  </a:lnTo>
                  <a:lnTo>
                    <a:pt x="13006" y="2241"/>
                  </a:lnTo>
                  <a:lnTo>
                    <a:pt x="12738" y="1973"/>
                  </a:lnTo>
                  <a:lnTo>
                    <a:pt x="12470" y="1730"/>
                  </a:lnTo>
                  <a:lnTo>
                    <a:pt x="12178" y="1510"/>
                  </a:lnTo>
                  <a:lnTo>
                    <a:pt x="11885" y="1291"/>
                  </a:lnTo>
                  <a:lnTo>
                    <a:pt x="11569" y="1096"/>
                  </a:lnTo>
                  <a:lnTo>
                    <a:pt x="11252" y="926"/>
                  </a:lnTo>
                  <a:lnTo>
                    <a:pt x="10935" y="755"/>
                  </a:lnTo>
                  <a:lnTo>
                    <a:pt x="10594" y="609"/>
                  </a:lnTo>
                  <a:lnTo>
                    <a:pt x="10253" y="463"/>
                  </a:lnTo>
                  <a:lnTo>
                    <a:pt x="9888" y="341"/>
                  </a:lnTo>
                  <a:lnTo>
                    <a:pt x="9523" y="244"/>
                  </a:lnTo>
                  <a:lnTo>
                    <a:pt x="9158" y="147"/>
                  </a:lnTo>
                  <a:lnTo>
                    <a:pt x="8792" y="98"/>
                  </a:lnTo>
                  <a:lnTo>
                    <a:pt x="8403" y="49"/>
                  </a:lnTo>
                  <a:lnTo>
                    <a:pt x="8013" y="0"/>
                  </a:lnTo>
                  <a:lnTo>
                    <a:pt x="7623" y="0"/>
                  </a:lnTo>
                  <a:lnTo>
                    <a:pt x="762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3"/>
            <p:cNvSpPr/>
            <p:nvPr/>
          </p:nvSpPr>
          <p:spPr>
            <a:xfrm>
              <a:off x="1525475"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3"/>
            <p:cNvSpPr/>
            <p:nvPr/>
          </p:nvSpPr>
          <p:spPr>
            <a:xfrm>
              <a:off x="13696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1"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1"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3"/>
            <p:cNvSpPr/>
            <p:nvPr/>
          </p:nvSpPr>
          <p:spPr>
            <a:xfrm>
              <a:off x="1369600" y="2604200"/>
              <a:ext cx="199750" cy="40825"/>
            </a:xfrm>
            <a:custGeom>
              <a:avLst/>
              <a:gdLst/>
              <a:ahLst/>
              <a:cxnLst/>
              <a:rect l="l" t="t" r="r" b="b"/>
              <a:pathLst>
                <a:path w="7990" h="1633" fill="none" extrusionOk="0">
                  <a:moveTo>
                    <a:pt x="7989" y="0"/>
                  </a:moveTo>
                  <a:lnTo>
                    <a:pt x="7989" y="0"/>
                  </a:lnTo>
                  <a:lnTo>
                    <a:pt x="7575" y="366"/>
                  </a:lnTo>
                  <a:lnTo>
                    <a:pt x="7137" y="707"/>
                  </a:lnTo>
                  <a:lnTo>
                    <a:pt x="6650" y="975"/>
                  </a:lnTo>
                  <a:lnTo>
                    <a:pt x="6163" y="1218"/>
                  </a:lnTo>
                  <a:lnTo>
                    <a:pt x="5627" y="1389"/>
                  </a:lnTo>
                  <a:lnTo>
                    <a:pt x="5115" y="1535"/>
                  </a:lnTo>
                  <a:lnTo>
                    <a:pt x="4555" y="1608"/>
                  </a:lnTo>
                  <a:lnTo>
                    <a:pt x="3995" y="1632"/>
                  </a:lnTo>
                  <a:lnTo>
                    <a:pt x="3995" y="1632"/>
                  </a:lnTo>
                  <a:lnTo>
                    <a:pt x="3435" y="1608"/>
                  </a:lnTo>
                  <a:lnTo>
                    <a:pt x="2875" y="1535"/>
                  </a:lnTo>
                  <a:lnTo>
                    <a:pt x="2363" y="1389"/>
                  </a:lnTo>
                  <a:lnTo>
                    <a:pt x="1828" y="1218"/>
                  </a:lnTo>
                  <a:lnTo>
                    <a:pt x="1340" y="975"/>
                  </a:lnTo>
                  <a:lnTo>
                    <a:pt x="853" y="707"/>
                  </a:lnTo>
                  <a:lnTo>
                    <a:pt x="415" y="366"/>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 name="Google Shape;620;p43"/>
          <p:cNvGrpSpPr/>
          <p:nvPr/>
        </p:nvGrpSpPr>
        <p:grpSpPr>
          <a:xfrm>
            <a:off x="1492520" y="2088866"/>
            <a:ext cx="320399" cy="320378"/>
            <a:chOff x="1951075" y="2333250"/>
            <a:chExt cx="381200" cy="381175"/>
          </a:xfrm>
        </p:grpSpPr>
        <p:sp>
          <p:nvSpPr>
            <p:cNvPr id="621" name="Google Shape;621;p43"/>
            <p:cNvSpPr/>
            <p:nvPr/>
          </p:nvSpPr>
          <p:spPr>
            <a:xfrm>
              <a:off x="1951075" y="2333250"/>
              <a:ext cx="381200" cy="381175"/>
            </a:xfrm>
            <a:custGeom>
              <a:avLst/>
              <a:gdLst/>
              <a:ahLst/>
              <a:cxnLst/>
              <a:rect l="l" t="t" r="r" b="b"/>
              <a:pathLst>
                <a:path w="15248" h="15247" fill="none" extrusionOk="0">
                  <a:moveTo>
                    <a:pt x="7624" y="0"/>
                  </a:moveTo>
                  <a:lnTo>
                    <a:pt x="7624" y="0"/>
                  </a:lnTo>
                  <a:lnTo>
                    <a:pt x="7234" y="0"/>
                  </a:lnTo>
                  <a:lnTo>
                    <a:pt x="6845" y="49"/>
                  </a:lnTo>
                  <a:lnTo>
                    <a:pt x="6455" y="98"/>
                  </a:lnTo>
                  <a:lnTo>
                    <a:pt x="6090" y="147"/>
                  </a:lnTo>
                  <a:lnTo>
                    <a:pt x="5724" y="244"/>
                  </a:lnTo>
                  <a:lnTo>
                    <a:pt x="5359" y="341"/>
                  </a:lnTo>
                  <a:lnTo>
                    <a:pt x="4994" y="463"/>
                  </a:lnTo>
                  <a:lnTo>
                    <a:pt x="4653" y="609"/>
                  </a:lnTo>
                  <a:lnTo>
                    <a:pt x="4312" y="755"/>
                  </a:lnTo>
                  <a:lnTo>
                    <a:pt x="3995" y="926"/>
                  </a:lnTo>
                  <a:lnTo>
                    <a:pt x="3678" y="1096"/>
                  </a:lnTo>
                  <a:lnTo>
                    <a:pt x="3362" y="1291"/>
                  </a:lnTo>
                  <a:lnTo>
                    <a:pt x="3070" y="1510"/>
                  </a:lnTo>
                  <a:lnTo>
                    <a:pt x="2777" y="1730"/>
                  </a:lnTo>
                  <a:lnTo>
                    <a:pt x="2509" y="1973"/>
                  </a:lnTo>
                  <a:lnTo>
                    <a:pt x="2242" y="2241"/>
                  </a:lnTo>
                  <a:lnTo>
                    <a:pt x="1974" y="2509"/>
                  </a:lnTo>
                  <a:lnTo>
                    <a:pt x="1730" y="2777"/>
                  </a:lnTo>
                  <a:lnTo>
                    <a:pt x="1511" y="3069"/>
                  </a:lnTo>
                  <a:lnTo>
                    <a:pt x="1292" y="3361"/>
                  </a:lnTo>
                  <a:lnTo>
                    <a:pt x="1097" y="3678"/>
                  </a:lnTo>
                  <a:lnTo>
                    <a:pt x="926" y="3995"/>
                  </a:lnTo>
                  <a:lnTo>
                    <a:pt x="756" y="4311"/>
                  </a:lnTo>
                  <a:lnTo>
                    <a:pt x="610" y="4652"/>
                  </a:lnTo>
                  <a:lnTo>
                    <a:pt x="464" y="4993"/>
                  </a:lnTo>
                  <a:lnTo>
                    <a:pt x="342" y="5358"/>
                  </a:lnTo>
                  <a:lnTo>
                    <a:pt x="244" y="5724"/>
                  </a:lnTo>
                  <a:lnTo>
                    <a:pt x="147" y="6089"/>
                  </a:lnTo>
                  <a:lnTo>
                    <a:pt x="98" y="6454"/>
                  </a:lnTo>
                  <a:lnTo>
                    <a:pt x="50" y="6844"/>
                  </a:lnTo>
                  <a:lnTo>
                    <a:pt x="1" y="7234"/>
                  </a:lnTo>
                  <a:lnTo>
                    <a:pt x="1" y="7623"/>
                  </a:lnTo>
                  <a:lnTo>
                    <a:pt x="1" y="7623"/>
                  </a:lnTo>
                  <a:lnTo>
                    <a:pt x="1" y="8013"/>
                  </a:lnTo>
                  <a:lnTo>
                    <a:pt x="50" y="8403"/>
                  </a:lnTo>
                  <a:lnTo>
                    <a:pt x="98" y="8793"/>
                  </a:lnTo>
                  <a:lnTo>
                    <a:pt x="147" y="9158"/>
                  </a:lnTo>
                  <a:lnTo>
                    <a:pt x="244" y="9523"/>
                  </a:lnTo>
                  <a:lnTo>
                    <a:pt x="342" y="9889"/>
                  </a:lnTo>
                  <a:lnTo>
                    <a:pt x="464" y="10254"/>
                  </a:lnTo>
                  <a:lnTo>
                    <a:pt x="610" y="10595"/>
                  </a:lnTo>
                  <a:lnTo>
                    <a:pt x="756" y="10936"/>
                  </a:lnTo>
                  <a:lnTo>
                    <a:pt x="926" y="11252"/>
                  </a:lnTo>
                  <a:lnTo>
                    <a:pt x="1097" y="11569"/>
                  </a:lnTo>
                  <a:lnTo>
                    <a:pt x="1292" y="11886"/>
                  </a:lnTo>
                  <a:lnTo>
                    <a:pt x="1511" y="12178"/>
                  </a:lnTo>
                  <a:lnTo>
                    <a:pt x="1730" y="12470"/>
                  </a:lnTo>
                  <a:lnTo>
                    <a:pt x="1974" y="12738"/>
                  </a:lnTo>
                  <a:lnTo>
                    <a:pt x="2242" y="13006"/>
                  </a:lnTo>
                  <a:lnTo>
                    <a:pt x="2509" y="13274"/>
                  </a:lnTo>
                  <a:lnTo>
                    <a:pt x="2777" y="13517"/>
                  </a:lnTo>
                  <a:lnTo>
                    <a:pt x="3070" y="13737"/>
                  </a:lnTo>
                  <a:lnTo>
                    <a:pt x="3362" y="13956"/>
                  </a:lnTo>
                  <a:lnTo>
                    <a:pt x="3678" y="14151"/>
                  </a:lnTo>
                  <a:lnTo>
                    <a:pt x="3995" y="14321"/>
                  </a:lnTo>
                  <a:lnTo>
                    <a:pt x="4312" y="14492"/>
                  </a:lnTo>
                  <a:lnTo>
                    <a:pt x="4653" y="14638"/>
                  </a:lnTo>
                  <a:lnTo>
                    <a:pt x="4994" y="14784"/>
                  </a:lnTo>
                  <a:lnTo>
                    <a:pt x="5359" y="14906"/>
                  </a:lnTo>
                  <a:lnTo>
                    <a:pt x="5724" y="15003"/>
                  </a:lnTo>
                  <a:lnTo>
                    <a:pt x="6090" y="15100"/>
                  </a:lnTo>
                  <a:lnTo>
                    <a:pt x="6455" y="15149"/>
                  </a:lnTo>
                  <a:lnTo>
                    <a:pt x="6845"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1" y="13517"/>
                  </a:lnTo>
                  <a:lnTo>
                    <a:pt x="12739" y="13274"/>
                  </a:lnTo>
                  <a:lnTo>
                    <a:pt x="13006" y="13006"/>
                  </a:lnTo>
                  <a:lnTo>
                    <a:pt x="13274" y="12738"/>
                  </a:lnTo>
                  <a:lnTo>
                    <a:pt x="13518" y="12470"/>
                  </a:lnTo>
                  <a:lnTo>
                    <a:pt x="13737" y="12178"/>
                  </a:lnTo>
                  <a:lnTo>
                    <a:pt x="13956" y="11886"/>
                  </a:lnTo>
                  <a:lnTo>
                    <a:pt x="14151" y="11569"/>
                  </a:lnTo>
                  <a:lnTo>
                    <a:pt x="14322" y="11252"/>
                  </a:lnTo>
                  <a:lnTo>
                    <a:pt x="14492" y="10936"/>
                  </a:lnTo>
                  <a:lnTo>
                    <a:pt x="14638" y="10595"/>
                  </a:lnTo>
                  <a:lnTo>
                    <a:pt x="14784" y="10254"/>
                  </a:lnTo>
                  <a:lnTo>
                    <a:pt x="14906" y="9889"/>
                  </a:lnTo>
                  <a:lnTo>
                    <a:pt x="15004"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4" y="5724"/>
                  </a:lnTo>
                  <a:lnTo>
                    <a:pt x="14906" y="5358"/>
                  </a:lnTo>
                  <a:lnTo>
                    <a:pt x="14784" y="4993"/>
                  </a:lnTo>
                  <a:lnTo>
                    <a:pt x="14638" y="4652"/>
                  </a:lnTo>
                  <a:lnTo>
                    <a:pt x="14492" y="4311"/>
                  </a:lnTo>
                  <a:lnTo>
                    <a:pt x="14322" y="3995"/>
                  </a:lnTo>
                  <a:lnTo>
                    <a:pt x="14151" y="3678"/>
                  </a:lnTo>
                  <a:lnTo>
                    <a:pt x="13956" y="3361"/>
                  </a:lnTo>
                  <a:lnTo>
                    <a:pt x="13737" y="3069"/>
                  </a:lnTo>
                  <a:lnTo>
                    <a:pt x="13518" y="2777"/>
                  </a:lnTo>
                  <a:lnTo>
                    <a:pt x="13274" y="2509"/>
                  </a:lnTo>
                  <a:lnTo>
                    <a:pt x="13006" y="2241"/>
                  </a:lnTo>
                  <a:lnTo>
                    <a:pt x="12739" y="1973"/>
                  </a:lnTo>
                  <a:lnTo>
                    <a:pt x="12471"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3"/>
            <p:cNvSpPr/>
            <p:nvPr/>
          </p:nvSpPr>
          <p:spPr>
            <a:xfrm>
              <a:off x="2197675" y="2503125"/>
              <a:ext cx="43875" cy="47525"/>
            </a:xfrm>
            <a:custGeom>
              <a:avLst/>
              <a:gdLst/>
              <a:ahLst/>
              <a:cxnLst/>
              <a:rect l="l" t="t" r="r" b="b"/>
              <a:pathLst>
                <a:path w="1755" h="1901" fill="none" extrusionOk="0">
                  <a:moveTo>
                    <a:pt x="877" y="0"/>
                  </a:move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3"/>
            <p:cNvSpPr/>
            <p:nvPr/>
          </p:nvSpPr>
          <p:spPr>
            <a:xfrm>
              <a:off x="2041800" y="2503125"/>
              <a:ext cx="43875" cy="47525"/>
            </a:xfrm>
            <a:custGeom>
              <a:avLst/>
              <a:gdLst/>
              <a:ahLst/>
              <a:cxnLst/>
              <a:rect l="l" t="t" r="r" b="b"/>
              <a:pathLst>
                <a:path w="1755" h="1901" fill="none" extrusionOk="0">
                  <a:moveTo>
                    <a:pt x="878" y="0"/>
                  </a:moveTo>
                  <a:lnTo>
                    <a:pt x="878" y="0"/>
                  </a:lnTo>
                  <a:lnTo>
                    <a:pt x="1048" y="25"/>
                  </a:lnTo>
                  <a:lnTo>
                    <a:pt x="1219"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9" y="1827"/>
                  </a:lnTo>
                  <a:lnTo>
                    <a:pt x="1048" y="1876"/>
                  </a:lnTo>
                  <a:lnTo>
                    <a:pt x="878" y="1900"/>
                  </a:lnTo>
                  <a:lnTo>
                    <a:pt x="878" y="1900"/>
                  </a:lnTo>
                  <a:lnTo>
                    <a:pt x="707" y="1876"/>
                  </a:lnTo>
                  <a:lnTo>
                    <a:pt x="537"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7" y="73"/>
                  </a:lnTo>
                  <a:lnTo>
                    <a:pt x="707" y="25"/>
                  </a:lnTo>
                  <a:lnTo>
                    <a:pt x="878" y="0"/>
                  </a:lnTo>
                  <a:lnTo>
                    <a:pt x="87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3"/>
            <p:cNvSpPr/>
            <p:nvPr/>
          </p:nvSpPr>
          <p:spPr>
            <a:xfrm>
              <a:off x="2041800" y="2584100"/>
              <a:ext cx="199750" cy="41425"/>
            </a:xfrm>
            <a:custGeom>
              <a:avLst/>
              <a:gdLst/>
              <a:ahLst/>
              <a:cxnLst/>
              <a:rect l="l" t="t" r="r" b="b"/>
              <a:pathLst>
                <a:path w="7990" h="1657" fill="none" extrusionOk="0">
                  <a:moveTo>
                    <a:pt x="1" y="1657"/>
                  </a:moveTo>
                  <a:lnTo>
                    <a:pt x="1" y="1657"/>
                  </a:lnTo>
                  <a:lnTo>
                    <a:pt x="415" y="1291"/>
                  </a:lnTo>
                  <a:lnTo>
                    <a:pt x="853" y="950"/>
                  </a:lnTo>
                  <a:lnTo>
                    <a:pt x="1340" y="683"/>
                  </a:lnTo>
                  <a:lnTo>
                    <a:pt x="1827" y="439"/>
                  </a:lnTo>
                  <a:lnTo>
                    <a:pt x="2363" y="244"/>
                  </a:lnTo>
                  <a:lnTo>
                    <a:pt x="2875" y="122"/>
                  </a:lnTo>
                  <a:lnTo>
                    <a:pt x="3435" y="49"/>
                  </a:lnTo>
                  <a:lnTo>
                    <a:pt x="3995" y="1"/>
                  </a:lnTo>
                  <a:lnTo>
                    <a:pt x="3995" y="1"/>
                  </a:lnTo>
                  <a:lnTo>
                    <a:pt x="4555" y="49"/>
                  </a:lnTo>
                  <a:lnTo>
                    <a:pt x="5115" y="122"/>
                  </a:lnTo>
                  <a:lnTo>
                    <a:pt x="5627" y="244"/>
                  </a:lnTo>
                  <a:lnTo>
                    <a:pt x="6163" y="439"/>
                  </a:lnTo>
                  <a:lnTo>
                    <a:pt x="6650" y="683"/>
                  </a:lnTo>
                  <a:lnTo>
                    <a:pt x="7137" y="950"/>
                  </a:lnTo>
                  <a:lnTo>
                    <a:pt x="7575" y="1291"/>
                  </a:lnTo>
                  <a:lnTo>
                    <a:pt x="7989" y="165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 name="Google Shape;625;p43"/>
          <p:cNvGrpSpPr/>
          <p:nvPr/>
        </p:nvGrpSpPr>
        <p:grpSpPr>
          <a:xfrm>
            <a:off x="2057504" y="2088866"/>
            <a:ext cx="320378" cy="320378"/>
            <a:chOff x="2623275" y="2333250"/>
            <a:chExt cx="381175" cy="381175"/>
          </a:xfrm>
        </p:grpSpPr>
        <p:sp>
          <p:nvSpPr>
            <p:cNvPr id="626" name="Google Shape;626;p43"/>
            <p:cNvSpPr/>
            <p:nvPr/>
          </p:nvSpPr>
          <p:spPr>
            <a:xfrm>
              <a:off x="2623275" y="2333250"/>
              <a:ext cx="381175" cy="381175"/>
            </a:xfrm>
            <a:custGeom>
              <a:avLst/>
              <a:gdLst/>
              <a:ahLst/>
              <a:cxnLst/>
              <a:rect l="l" t="t" r="r" b="b"/>
              <a:pathLst>
                <a:path w="15247" h="15247" fill="none" extrusionOk="0">
                  <a:moveTo>
                    <a:pt x="7624" y="0"/>
                  </a:moveTo>
                  <a:lnTo>
                    <a:pt x="7624" y="0"/>
                  </a:lnTo>
                  <a:lnTo>
                    <a:pt x="7234" y="0"/>
                  </a:lnTo>
                  <a:lnTo>
                    <a:pt x="6844" y="49"/>
                  </a:lnTo>
                  <a:lnTo>
                    <a:pt x="6455" y="98"/>
                  </a:lnTo>
                  <a:lnTo>
                    <a:pt x="6089" y="147"/>
                  </a:lnTo>
                  <a:lnTo>
                    <a:pt x="5724" y="244"/>
                  </a:lnTo>
                  <a:lnTo>
                    <a:pt x="5359" y="341"/>
                  </a:lnTo>
                  <a:lnTo>
                    <a:pt x="4994" y="463"/>
                  </a:lnTo>
                  <a:lnTo>
                    <a:pt x="4653" y="609"/>
                  </a:lnTo>
                  <a:lnTo>
                    <a:pt x="4312" y="755"/>
                  </a:lnTo>
                  <a:lnTo>
                    <a:pt x="3995" y="926"/>
                  </a:lnTo>
                  <a:lnTo>
                    <a:pt x="3678" y="1096"/>
                  </a:lnTo>
                  <a:lnTo>
                    <a:pt x="3362" y="1291"/>
                  </a:lnTo>
                  <a:lnTo>
                    <a:pt x="3069" y="1510"/>
                  </a:lnTo>
                  <a:lnTo>
                    <a:pt x="2777" y="1730"/>
                  </a:lnTo>
                  <a:lnTo>
                    <a:pt x="2509" y="1973"/>
                  </a:lnTo>
                  <a:lnTo>
                    <a:pt x="2241" y="2241"/>
                  </a:lnTo>
                  <a:lnTo>
                    <a:pt x="1973" y="2509"/>
                  </a:lnTo>
                  <a:lnTo>
                    <a:pt x="1730" y="2777"/>
                  </a:lnTo>
                  <a:lnTo>
                    <a:pt x="1511" y="3069"/>
                  </a:lnTo>
                  <a:lnTo>
                    <a:pt x="1292" y="3361"/>
                  </a:lnTo>
                  <a:lnTo>
                    <a:pt x="1097" y="3678"/>
                  </a:lnTo>
                  <a:lnTo>
                    <a:pt x="926" y="3995"/>
                  </a:lnTo>
                  <a:lnTo>
                    <a:pt x="756" y="4311"/>
                  </a:lnTo>
                  <a:lnTo>
                    <a:pt x="610" y="4652"/>
                  </a:lnTo>
                  <a:lnTo>
                    <a:pt x="463" y="4993"/>
                  </a:lnTo>
                  <a:lnTo>
                    <a:pt x="342" y="5358"/>
                  </a:lnTo>
                  <a:lnTo>
                    <a:pt x="244" y="5724"/>
                  </a:lnTo>
                  <a:lnTo>
                    <a:pt x="147" y="6089"/>
                  </a:lnTo>
                  <a:lnTo>
                    <a:pt x="98" y="6454"/>
                  </a:lnTo>
                  <a:lnTo>
                    <a:pt x="49" y="6844"/>
                  </a:lnTo>
                  <a:lnTo>
                    <a:pt x="1" y="7234"/>
                  </a:lnTo>
                  <a:lnTo>
                    <a:pt x="1" y="7623"/>
                  </a:lnTo>
                  <a:lnTo>
                    <a:pt x="1" y="7623"/>
                  </a:lnTo>
                  <a:lnTo>
                    <a:pt x="1" y="8013"/>
                  </a:lnTo>
                  <a:lnTo>
                    <a:pt x="49" y="8403"/>
                  </a:lnTo>
                  <a:lnTo>
                    <a:pt x="98" y="8793"/>
                  </a:lnTo>
                  <a:lnTo>
                    <a:pt x="147" y="9158"/>
                  </a:lnTo>
                  <a:lnTo>
                    <a:pt x="244" y="9523"/>
                  </a:lnTo>
                  <a:lnTo>
                    <a:pt x="342" y="9889"/>
                  </a:lnTo>
                  <a:lnTo>
                    <a:pt x="463" y="10254"/>
                  </a:lnTo>
                  <a:lnTo>
                    <a:pt x="610" y="10595"/>
                  </a:lnTo>
                  <a:lnTo>
                    <a:pt x="756" y="10936"/>
                  </a:lnTo>
                  <a:lnTo>
                    <a:pt x="926" y="11252"/>
                  </a:lnTo>
                  <a:lnTo>
                    <a:pt x="1097" y="11569"/>
                  </a:lnTo>
                  <a:lnTo>
                    <a:pt x="1292" y="11886"/>
                  </a:lnTo>
                  <a:lnTo>
                    <a:pt x="1511" y="12178"/>
                  </a:lnTo>
                  <a:lnTo>
                    <a:pt x="1730" y="12470"/>
                  </a:lnTo>
                  <a:lnTo>
                    <a:pt x="1973" y="12738"/>
                  </a:lnTo>
                  <a:lnTo>
                    <a:pt x="2241" y="13006"/>
                  </a:lnTo>
                  <a:lnTo>
                    <a:pt x="2509" y="13274"/>
                  </a:lnTo>
                  <a:lnTo>
                    <a:pt x="2777" y="13517"/>
                  </a:lnTo>
                  <a:lnTo>
                    <a:pt x="3069" y="13737"/>
                  </a:lnTo>
                  <a:lnTo>
                    <a:pt x="3362" y="13956"/>
                  </a:lnTo>
                  <a:lnTo>
                    <a:pt x="3678" y="14151"/>
                  </a:lnTo>
                  <a:lnTo>
                    <a:pt x="3995" y="14321"/>
                  </a:lnTo>
                  <a:lnTo>
                    <a:pt x="4312" y="14492"/>
                  </a:lnTo>
                  <a:lnTo>
                    <a:pt x="4653" y="14638"/>
                  </a:lnTo>
                  <a:lnTo>
                    <a:pt x="4994" y="14784"/>
                  </a:lnTo>
                  <a:lnTo>
                    <a:pt x="5359" y="14906"/>
                  </a:lnTo>
                  <a:lnTo>
                    <a:pt x="5724" y="15003"/>
                  </a:lnTo>
                  <a:lnTo>
                    <a:pt x="6089" y="15100"/>
                  </a:lnTo>
                  <a:lnTo>
                    <a:pt x="6455" y="15149"/>
                  </a:lnTo>
                  <a:lnTo>
                    <a:pt x="6844" y="15198"/>
                  </a:lnTo>
                  <a:lnTo>
                    <a:pt x="7234" y="15247"/>
                  </a:lnTo>
                  <a:lnTo>
                    <a:pt x="7624" y="15247"/>
                  </a:lnTo>
                  <a:lnTo>
                    <a:pt x="7624" y="15247"/>
                  </a:lnTo>
                  <a:lnTo>
                    <a:pt x="8014" y="15247"/>
                  </a:lnTo>
                  <a:lnTo>
                    <a:pt x="8403" y="15198"/>
                  </a:lnTo>
                  <a:lnTo>
                    <a:pt x="8793" y="15149"/>
                  </a:lnTo>
                  <a:lnTo>
                    <a:pt x="9158" y="15100"/>
                  </a:lnTo>
                  <a:lnTo>
                    <a:pt x="9524" y="15003"/>
                  </a:lnTo>
                  <a:lnTo>
                    <a:pt x="9889" y="14906"/>
                  </a:lnTo>
                  <a:lnTo>
                    <a:pt x="10254" y="14784"/>
                  </a:lnTo>
                  <a:lnTo>
                    <a:pt x="10595" y="14638"/>
                  </a:lnTo>
                  <a:lnTo>
                    <a:pt x="10936" y="14492"/>
                  </a:lnTo>
                  <a:lnTo>
                    <a:pt x="11253" y="14321"/>
                  </a:lnTo>
                  <a:lnTo>
                    <a:pt x="11569" y="14151"/>
                  </a:lnTo>
                  <a:lnTo>
                    <a:pt x="11886" y="13956"/>
                  </a:lnTo>
                  <a:lnTo>
                    <a:pt x="12178" y="13737"/>
                  </a:lnTo>
                  <a:lnTo>
                    <a:pt x="12470" y="13517"/>
                  </a:lnTo>
                  <a:lnTo>
                    <a:pt x="12738" y="13274"/>
                  </a:lnTo>
                  <a:lnTo>
                    <a:pt x="13006" y="13006"/>
                  </a:lnTo>
                  <a:lnTo>
                    <a:pt x="13274" y="12738"/>
                  </a:lnTo>
                  <a:lnTo>
                    <a:pt x="13518" y="12470"/>
                  </a:lnTo>
                  <a:lnTo>
                    <a:pt x="13737" y="12178"/>
                  </a:lnTo>
                  <a:lnTo>
                    <a:pt x="13956" y="11886"/>
                  </a:lnTo>
                  <a:lnTo>
                    <a:pt x="14151" y="11569"/>
                  </a:lnTo>
                  <a:lnTo>
                    <a:pt x="14321" y="11252"/>
                  </a:lnTo>
                  <a:lnTo>
                    <a:pt x="14492" y="10936"/>
                  </a:lnTo>
                  <a:lnTo>
                    <a:pt x="14638" y="10595"/>
                  </a:lnTo>
                  <a:lnTo>
                    <a:pt x="14784" y="10254"/>
                  </a:lnTo>
                  <a:lnTo>
                    <a:pt x="14906" y="9889"/>
                  </a:lnTo>
                  <a:lnTo>
                    <a:pt x="15003" y="9523"/>
                  </a:lnTo>
                  <a:lnTo>
                    <a:pt x="15101" y="9158"/>
                  </a:lnTo>
                  <a:lnTo>
                    <a:pt x="15150" y="8793"/>
                  </a:lnTo>
                  <a:lnTo>
                    <a:pt x="15198" y="8403"/>
                  </a:lnTo>
                  <a:lnTo>
                    <a:pt x="15247" y="8013"/>
                  </a:lnTo>
                  <a:lnTo>
                    <a:pt x="15247" y="7623"/>
                  </a:lnTo>
                  <a:lnTo>
                    <a:pt x="15247" y="7623"/>
                  </a:lnTo>
                  <a:lnTo>
                    <a:pt x="15247" y="7234"/>
                  </a:lnTo>
                  <a:lnTo>
                    <a:pt x="15198" y="6844"/>
                  </a:lnTo>
                  <a:lnTo>
                    <a:pt x="15150" y="6454"/>
                  </a:lnTo>
                  <a:lnTo>
                    <a:pt x="15101" y="6089"/>
                  </a:lnTo>
                  <a:lnTo>
                    <a:pt x="15003" y="5724"/>
                  </a:lnTo>
                  <a:lnTo>
                    <a:pt x="14906" y="5358"/>
                  </a:lnTo>
                  <a:lnTo>
                    <a:pt x="14784" y="4993"/>
                  </a:lnTo>
                  <a:lnTo>
                    <a:pt x="14638" y="4652"/>
                  </a:lnTo>
                  <a:lnTo>
                    <a:pt x="14492" y="4311"/>
                  </a:lnTo>
                  <a:lnTo>
                    <a:pt x="14321" y="3995"/>
                  </a:lnTo>
                  <a:lnTo>
                    <a:pt x="14151" y="3678"/>
                  </a:lnTo>
                  <a:lnTo>
                    <a:pt x="13956" y="3361"/>
                  </a:lnTo>
                  <a:lnTo>
                    <a:pt x="13737" y="3069"/>
                  </a:lnTo>
                  <a:lnTo>
                    <a:pt x="13518" y="2777"/>
                  </a:lnTo>
                  <a:lnTo>
                    <a:pt x="13274" y="2509"/>
                  </a:lnTo>
                  <a:lnTo>
                    <a:pt x="13006" y="2241"/>
                  </a:lnTo>
                  <a:lnTo>
                    <a:pt x="12738" y="1973"/>
                  </a:lnTo>
                  <a:lnTo>
                    <a:pt x="12470" y="1730"/>
                  </a:lnTo>
                  <a:lnTo>
                    <a:pt x="12178" y="1510"/>
                  </a:lnTo>
                  <a:lnTo>
                    <a:pt x="11886" y="1291"/>
                  </a:lnTo>
                  <a:lnTo>
                    <a:pt x="11569" y="1096"/>
                  </a:lnTo>
                  <a:lnTo>
                    <a:pt x="11253" y="926"/>
                  </a:lnTo>
                  <a:lnTo>
                    <a:pt x="10936" y="755"/>
                  </a:lnTo>
                  <a:lnTo>
                    <a:pt x="10595" y="609"/>
                  </a:lnTo>
                  <a:lnTo>
                    <a:pt x="10254" y="463"/>
                  </a:lnTo>
                  <a:lnTo>
                    <a:pt x="9889" y="341"/>
                  </a:lnTo>
                  <a:lnTo>
                    <a:pt x="9524" y="244"/>
                  </a:lnTo>
                  <a:lnTo>
                    <a:pt x="9158" y="147"/>
                  </a:lnTo>
                  <a:lnTo>
                    <a:pt x="8793" y="98"/>
                  </a:lnTo>
                  <a:lnTo>
                    <a:pt x="8403" y="49"/>
                  </a:lnTo>
                  <a:lnTo>
                    <a:pt x="8014" y="0"/>
                  </a:lnTo>
                  <a:lnTo>
                    <a:pt x="7624" y="0"/>
                  </a:lnTo>
                  <a:lnTo>
                    <a:pt x="762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3"/>
            <p:cNvSpPr/>
            <p:nvPr/>
          </p:nvSpPr>
          <p:spPr>
            <a:xfrm>
              <a:off x="2869875" y="2503125"/>
              <a:ext cx="43875" cy="47525"/>
            </a:xfrm>
            <a:custGeom>
              <a:avLst/>
              <a:gdLst/>
              <a:ahLst/>
              <a:cxnLst/>
              <a:rect l="l" t="t" r="r" b="b"/>
              <a:pathLst>
                <a:path w="1755" h="1901" fill="none" extrusionOk="0">
                  <a:moveTo>
                    <a:pt x="877" y="0"/>
                  </a:moveTo>
                  <a:lnTo>
                    <a:pt x="877" y="0"/>
                  </a:lnTo>
                  <a:lnTo>
                    <a:pt x="1048" y="25"/>
                  </a:lnTo>
                  <a:lnTo>
                    <a:pt x="1218" y="73"/>
                  </a:lnTo>
                  <a:lnTo>
                    <a:pt x="1364" y="171"/>
                  </a:lnTo>
                  <a:lnTo>
                    <a:pt x="1510" y="268"/>
                  </a:lnTo>
                  <a:lnTo>
                    <a:pt x="1608" y="414"/>
                  </a:lnTo>
                  <a:lnTo>
                    <a:pt x="1681" y="585"/>
                  </a:lnTo>
                  <a:lnTo>
                    <a:pt x="1730" y="755"/>
                  </a:lnTo>
                  <a:lnTo>
                    <a:pt x="1754" y="950"/>
                  </a:lnTo>
                  <a:lnTo>
                    <a:pt x="1754" y="950"/>
                  </a:lnTo>
                  <a:lnTo>
                    <a:pt x="1730" y="1145"/>
                  </a:lnTo>
                  <a:lnTo>
                    <a:pt x="1681" y="1316"/>
                  </a:lnTo>
                  <a:lnTo>
                    <a:pt x="1608" y="1486"/>
                  </a:lnTo>
                  <a:lnTo>
                    <a:pt x="1510" y="1632"/>
                  </a:lnTo>
                  <a:lnTo>
                    <a:pt x="1364" y="1730"/>
                  </a:lnTo>
                  <a:lnTo>
                    <a:pt x="1218" y="1827"/>
                  </a:lnTo>
                  <a:lnTo>
                    <a:pt x="1048" y="1876"/>
                  </a:lnTo>
                  <a:lnTo>
                    <a:pt x="877" y="1900"/>
                  </a:lnTo>
                  <a:lnTo>
                    <a:pt x="877" y="1900"/>
                  </a:lnTo>
                  <a:lnTo>
                    <a:pt x="707" y="1876"/>
                  </a:lnTo>
                  <a:lnTo>
                    <a:pt x="536" y="1827"/>
                  </a:lnTo>
                  <a:lnTo>
                    <a:pt x="390" y="1730"/>
                  </a:lnTo>
                  <a:lnTo>
                    <a:pt x="244" y="1632"/>
                  </a:lnTo>
                  <a:lnTo>
                    <a:pt x="147" y="1486"/>
                  </a:lnTo>
                  <a:lnTo>
                    <a:pt x="74" y="1316"/>
                  </a:lnTo>
                  <a:lnTo>
                    <a:pt x="25" y="1145"/>
                  </a:lnTo>
                  <a:lnTo>
                    <a:pt x="0" y="950"/>
                  </a:lnTo>
                  <a:lnTo>
                    <a:pt x="0" y="950"/>
                  </a:lnTo>
                  <a:lnTo>
                    <a:pt x="25" y="755"/>
                  </a:lnTo>
                  <a:lnTo>
                    <a:pt x="74" y="585"/>
                  </a:lnTo>
                  <a:lnTo>
                    <a:pt x="147" y="414"/>
                  </a:lnTo>
                  <a:lnTo>
                    <a:pt x="244" y="268"/>
                  </a:lnTo>
                  <a:lnTo>
                    <a:pt x="390" y="171"/>
                  </a:lnTo>
                  <a:lnTo>
                    <a:pt x="536" y="73"/>
                  </a:lnTo>
                  <a:lnTo>
                    <a:pt x="707" y="25"/>
                  </a:lnTo>
                  <a:lnTo>
                    <a:pt x="877" y="0"/>
                  </a:lnTo>
                  <a:lnTo>
                    <a:pt x="87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3"/>
            <p:cNvSpPr/>
            <p:nvPr/>
          </p:nvSpPr>
          <p:spPr>
            <a:xfrm>
              <a:off x="2714000" y="2503125"/>
              <a:ext cx="43875" cy="47525"/>
            </a:xfrm>
            <a:custGeom>
              <a:avLst/>
              <a:gdLst/>
              <a:ahLst/>
              <a:cxnLst/>
              <a:rect l="l" t="t" r="r" b="b"/>
              <a:pathLst>
                <a:path w="1755" h="1901" fill="none" extrusionOk="0">
                  <a:moveTo>
                    <a:pt x="877" y="1900"/>
                  </a:moveTo>
                  <a:lnTo>
                    <a:pt x="877" y="1900"/>
                  </a:lnTo>
                  <a:lnTo>
                    <a:pt x="707" y="1876"/>
                  </a:lnTo>
                  <a:lnTo>
                    <a:pt x="536" y="1827"/>
                  </a:lnTo>
                  <a:lnTo>
                    <a:pt x="390" y="1730"/>
                  </a:lnTo>
                  <a:lnTo>
                    <a:pt x="244" y="1632"/>
                  </a:lnTo>
                  <a:lnTo>
                    <a:pt x="147" y="1486"/>
                  </a:lnTo>
                  <a:lnTo>
                    <a:pt x="74" y="1316"/>
                  </a:lnTo>
                  <a:lnTo>
                    <a:pt x="25" y="1145"/>
                  </a:lnTo>
                  <a:lnTo>
                    <a:pt x="1" y="950"/>
                  </a:lnTo>
                  <a:lnTo>
                    <a:pt x="1" y="950"/>
                  </a:lnTo>
                  <a:lnTo>
                    <a:pt x="25" y="755"/>
                  </a:lnTo>
                  <a:lnTo>
                    <a:pt x="74" y="585"/>
                  </a:lnTo>
                  <a:lnTo>
                    <a:pt x="147" y="414"/>
                  </a:lnTo>
                  <a:lnTo>
                    <a:pt x="244" y="268"/>
                  </a:lnTo>
                  <a:lnTo>
                    <a:pt x="390" y="171"/>
                  </a:lnTo>
                  <a:lnTo>
                    <a:pt x="536" y="73"/>
                  </a:lnTo>
                  <a:lnTo>
                    <a:pt x="707" y="25"/>
                  </a:lnTo>
                  <a:lnTo>
                    <a:pt x="877" y="0"/>
                  </a:lnTo>
                  <a:lnTo>
                    <a:pt x="877" y="0"/>
                  </a:lnTo>
                  <a:lnTo>
                    <a:pt x="1048" y="25"/>
                  </a:lnTo>
                  <a:lnTo>
                    <a:pt x="1218" y="73"/>
                  </a:lnTo>
                  <a:lnTo>
                    <a:pt x="1365" y="171"/>
                  </a:lnTo>
                  <a:lnTo>
                    <a:pt x="1511" y="268"/>
                  </a:lnTo>
                  <a:lnTo>
                    <a:pt x="1608" y="414"/>
                  </a:lnTo>
                  <a:lnTo>
                    <a:pt x="1681" y="585"/>
                  </a:lnTo>
                  <a:lnTo>
                    <a:pt x="1730" y="755"/>
                  </a:lnTo>
                  <a:lnTo>
                    <a:pt x="1754" y="950"/>
                  </a:lnTo>
                  <a:lnTo>
                    <a:pt x="1754" y="950"/>
                  </a:lnTo>
                  <a:lnTo>
                    <a:pt x="1730" y="1145"/>
                  </a:lnTo>
                  <a:lnTo>
                    <a:pt x="1681" y="1316"/>
                  </a:lnTo>
                  <a:lnTo>
                    <a:pt x="1608" y="1486"/>
                  </a:lnTo>
                  <a:lnTo>
                    <a:pt x="1511" y="1632"/>
                  </a:lnTo>
                  <a:lnTo>
                    <a:pt x="1365" y="1730"/>
                  </a:lnTo>
                  <a:lnTo>
                    <a:pt x="1218" y="1827"/>
                  </a:lnTo>
                  <a:lnTo>
                    <a:pt x="1048" y="1876"/>
                  </a:lnTo>
                  <a:lnTo>
                    <a:pt x="877" y="1900"/>
                  </a:lnTo>
                  <a:lnTo>
                    <a:pt x="877" y="19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3"/>
            <p:cNvSpPr/>
            <p:nvPr/>
          </p:nvSpPr>
          <p:spPr>
            <a:xfrm>
              <a:off x="2810200" y="2595675"/>
              <a:ext cx="99875" cy="31075"/>
            </a:xfrm>
            <a:custGeom>
              <a:avLst/>
              <a:gdLst/>
              <a:ahLst/>
              <a:cxnLst/>
              <a:rect l="l" t="t" r="r" b="b"/>
              <a:pathLst>
                <a:path w="3995" h="1243" fill="none" extrusionOk="0">
                  <a:moveTo>
                    <a:pt x="1" y="1242"/>
                  </a:moveTo>
                  <a:lnTo>
                    <a:pt x="399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 name="Google Shape;630;p43"/>
          <p:cNvGrpSpPr/>
          <p:nvPr/>
        </p:nvGrpSpPr>
        <p:grpSpPr>
          <a:xfrm>
            <a:off x="2697209" y="2033603"/>
            <a:ext cx="170937" cy="426827"/>
            <a:chOff x="3384375" y="2267500"/>
            <a:chExt cx="203375" cy="507825"/>
          </a:xfrm>
        </p:grpSpPr>
        <p:sp>
          <p:nvSpPr>
            <p:cNvPr id="631" name="Google Shape;631;p43"/>
            <p:cNvSpPr/>
            <p:nvPr/>
          </p:nvSpPr>
          <p:spPr>
            <a:xfrm>
              <a:off x="3384375" y="2373425"/>
              <a:ext cx="203375" cy="401900"/>
            </a:xfrm>
            <a:custGeom>
              <a:avLst/>
              <a:gdLst/>
              <a:ahLst/>
              <a:cxnLst/>
              <a:rect l="l" t="t" r="r" b="b"/>
              <a:pathLst>
                <a:path w="8135" h="16076" fill="none" extrusionOk="0">
                  <a:moveTo>
                    <a:pt x="4896" y="1"/>
                  </a:moveTo>
                  <a:lnTo>
                    <a:pt x="4896" y="1"/>
                  </a:lnTo>
                  <a:lnTo>
                    <a:pt x="4701" y="74"/>
                  </a:lnTo>
                  <a:lnTo>
                    <a:pt x="4506" y="147"/>
                  </a:lnTo>
                  <a:lnTo>
                    <a:pt x="4287" y="196"/>
                  </a:lnTo>
                  <a:lnTo>
                    <a:pt x="4068" y="196"/>
                  </a:lnTo>
                  <a:lnTo>
                    <a:pt x="4068" y="196"/>
                  </a:lnTo>
                  <a:lnTo>
                    <a:pt x="3848" y="196"/>
                  </a:lnTo>
                  <a:lnTo>
                    <a:pt x="3654" y="147"/>
                  </a:lnTo>
                  <a:lnTo>
                    <a:pt x="3434" y="98"/>
                  </a:lnTo>
                  <a:lnTo>
                    <a:pt x="3240" y="1"/>
                  </a:lnTo>
                  <a:lnTo>
                    <a:pt x="3240" y="1"/>
                  </a:lnTo>
                  <a:lnTo>
                    <a:pt x="2996" y="50"/>
                  </a:lnTo>
                  <a:lnTo>
                    <a:pt x="2777" y="98"/>
                  </a:lnTo>
                  <a:lnTo>
                    <a:pt x="2558" y="171"/>
                  </a:lnTo>
                  <a:lnTo>
                    <a:pt x="2363" y="269"/>
                  </a:lnTo>
                  <a:lnTo>
                    <a:pt x="2168" y="366"/>
                  </a:lnTo>
                  <a:lnTo>
                    <a:pt x="1973" y="464"/>
                  </a:lnTo>
                  <a:lnTo>
                    <a:pt x="1803" y="585"/>
                  </a:lnTo>
                  <a:lnTo>
                    <a:pt x="1632" y="731"/>
                  </a:lnTo>
                  <a:lnTo>
                    <a:pt x="1486" y="878"/>
                  </a:lnTo>
                  <a:lnTo>
                    <a:pt x="1340" y="1024"/>
                  </a:lnTo>
                  <a:lnTo>
                    <a:pt x="1072" y="1365"/>
                  </a:lnTo>
                  <a:lnTo>
                    <a:pt x="853" y="1779"/>
                  </a:lnTo>
                  <a:lnTo>
                    <a:pt x="658" y="2193"/>
                  </a:lnTo>
                  <a:lnTo>
                    <a:pt x="488" y="2680"/>
                  </a:lnTo>
                  <a:lnTo>
                    <a:pt x="341" y="3167"/>
                  </a:lnTo>
                  <a:lnTo>
                    <a:pt x="244" y="3727"/>
                  </a:lnTo>
                  <a:lnTo>
                    <a:pt x="147" y="4287"/>
                  </a:lnTo>
                  <a:lnTo>
                    <a:pt x="73" y="4896"/>
                  </a:lnTo>
                  <a:lnTo>
                    <a:pt x="49" y="5529"/>
                  </a:lnTo>
                  <a:lnTo>
                    <a:pt x="25" y="6187"/>
                  </a:lnTo>
                  <a:lnTo>
                    <a:pt x="0" y="6869"/>
                  </a:lnTo>
                  <a:lnTo>
                    <a:pt x="0" y="6869"/>
                  </a:lnTo>
                  <a:lnTo>
                    <a:pt x="25" y="7015"/>
                  </a:lnTo>
                  <a:lnTo>
                    <a:pt x="49" y="7161"/>
                  </a:lnTo>
                  <a:lnTo>
                    <a:pt x="98" y="7307"/>
                  </a:lnTo>
                  <a:lnTo>
                    <a:pt x="171" y="7405"/>
                  </a:lnTo>
                  <a:lnTo>
                    <a:pt x="268" y="7502"/>
                  </a:lnTo>
                  <a:lnTo>
                    <a:pt x="390" y="7575"/>
                  </a:lnTo>
                  <a:lnTo>
                    <a:pt x="512" y="7624"/>
                  </a:lnTo>
                  <a:lnTo>
                    <a:pt x="658" y="7648"/>
                  </a:lnTo>
                  <a:lnTo>
                    <a:pt x="658" y="7648"/>
                  </a:lnTo>
                  <a:lnTo>
                    <a:pt x="804" y="7624"/>
                  </a:lnTo>
                  <a:lnTo>
                    <a:pt x="926" y="7575"/>
                  </a:lnTo>
                  <a:lnTo>
                    <a:pt x="1048" y="7502"/>
                  </a:lnTo>
                  <a:lnTo>
                    <a:pt x="1145" y="7405"/>
                  </a:lnTo>
                  <a:lnTo>
                    <a:pt x="1218" y="7307"/>
                  </a:lnTo>
                  <a:lnTo>
                    <a:pt x="1267" y="7161"/>
                  </a:lnTo>
                  <a:lnTo>
                    <a:pt x="1291" y="7015"/>
                  </a:lnTo>
                  <a:lnTo>
                    <a:pt x="1316" y="6869"/>
                  </a:lnTo>
                  <a:lnTo>
                    <a:pt x="1316" y="6869"/>
                  </a:lnTo>
                  <a:lnTo>
                    <a:pt x="1340" y="6260"/>
                  </a:lnTo>
                  <a:lnTo>
                    <a:pt x="1413" y="5554"/>
                  </a:lnTo>
                  <a:lnTo>
                    <a:pt x="1510" y="4847"/>
                  </a:lnTo>
                  <a:lnTo>
                    <a:pt x="1632" y="4141"/>
                  </a:lnTo>
                  <a:lnTo>
                    <a:pt x="1754" y="3532"/>
                  </a:lnTo>
                  <a:lnTo>
                    <a:pt x="1876" y="3021"/>
                  </a:lnTo>
                  <a:lnTo>
                    <a:pt x="1998" y="2680"/>
                  </a:lnTo>
                  <a:lnTo>
                    <a:pt x="2046" y="2607"/>
                  </a:lnTo>
                  <a:lnTo>
                    <a:pt x="2095" y="2582"/>
                  </a:lnTo>
                  <a:lnTo>
                    <a:pt x="2095" y="2582"/>
                  </a:lnTo>
                  <a:lnTo>
                    <a:pt x="2095" y="2631"/>
                  </a:lnTo>
                  <a:lnTo>
                    <a:pt x="2119" y="2729"/>
                  </a:lnTo>
                  <a:lnTo>
                    <a:pt x="2119" y="3143"/>
                  </a:lnTo>
                  <a:lnTo>
                    <a:pt x="2071" y="4555"/>
                  </a:lnTo>
                  <a:lnTo>
                    <a:pt x="1949" y="6577"/>
                  </a:lnTo>
                  <a:lnTo>
                    <a:pt x="1827" y="8842"/>
                  </a:lnTo>
                  <a:lnTo>
                    <a:pt x="1535" y="13128"/>
                  </a:lnTo>
                  <a:lnTo>
                    <a:pt x="1389" y="15077"/>
                  </a:lnTo>
                  <a:lnTo>
                    <a:pt x="1389" y="15077"/>
                  </a:lnTo>
                  <a:lnTo>
                    <a:pt x="1389" y="15247"/>
                  </a:lnTo>
                  <a:lnTo>
                    <a:pt x="1413" y="15418"/>
                  </a:lnTo>
                  <a:lnTo>
                    <a:pt x="1462" y="15564"/>
                  </a:lnTo>
                  <a:lnTo>
                    <a:pt x="1559" y="15710"/>
                  </a:lnTo>
                  <a:lnTo>
                    <a:pt x="1657" y="15856"/>
                  </a:lnTo>
                  <a:lnTo>
                    <a:pt x="1778" y="15953"/>
                  </a:lnTo>
                  <a:lnTo>
                    <a:pt x="1924" y="16026"/>
                  </a:lnTo>
                  <a:lnTo>
                    <a:pt x="2095" y="16075"/>
                  </a:lnTo>
                  <a:lnTo>
                    <a:pt x="2095" y="16075"/>
                  </a:lnTo>
                  <a:lnTo>
                    <a:pt x="2217" y="16075"/>
                  </a:lnTo>
                  <a:lnTo>
                    <a:pt x="2217" y="16075"/>
                  </a:lnTo>
                  <a:lnTo>
                    <a:pt x="2387" y="16075"/>
                  </a:lnTo>
                  <a:lnTo>
                    <a:pt x="2509" y="16026"/>
                  </a:lnTo>
                  <a:lnTo>
                    <a:pt x="2655" y="15953"/>
                  </a:lnTo>
                  <a:lnTo>
                    <a:pt x="2777" y="15880"/>
                  </a:lnTo>
                  <a:lnTo>
                    <a:pt x="2874" y="15758"/>
                  </a:lnTo>
                  <a:lnTo>
                    <a:pt x="2947" y="15637"/>
                  </a:lnTo>
                  <a:lnTo>
                    <a:pt x="3020" y="15491"/>
                  </a:lnTo>
                  <a:lnTo>
                    <a:pt x="3045" y="15344"/>
                  </a:lnTo>
                  <a:lnTo>
                    <a:pt x="3702" y="8525"/>
                  </a:lnTo>
                  <a:lnTo>
                    <a:pt x="3702" y="8525"/>
                  </a:lnTo>
                  <a:lnTo>
                    <a:pt x="3727" y="8452"/>
                  </a:lnTo>
                  <a:lnTo>
                    <a:pt x="3775" y="8330"/>
                  </a:lnTo>
                  <a:lnTo>
                    <a:pt x="3824" y="8282"/>
                  </a:lnTo>
                  <a:lnTo>
                    <a:pt x="3873" y="8208"/>
                  </a:lnTo>
                  <a:lnTo>
                    <a:pt x="3970" y="8184"/>
                  </a:lnTo>
                  <a:lnTo>
                    <a:pt x="4068" y="8160"/>
                  </a:lnTo>
                  <a:lnTo>
                    <a:pt x="4068" y="8160"/>
                  </a:lnTo>
                  <a:lnTo>
                    <a:pt x="4165" y="8184"/>
                  </a:lnTo>
                  <a:lnTo>
                    <a:pt x="4263" y="8208"/>
                  </a:lnTo>
                  <a:lnTo>
                    <a:pt x="4311" y="8282"/>
                  </a:lnTo>
                  <a:lnTo>
                    <a:pt x="4360" y="8330"/>
                  </a:lnTo>
                  <a:lnTo>
                    <a:pt x="4409" y="8452"/>
                  </a:lnTo>
                  <a:lnTo>
                    <a:pt x="4433" y="8525"/>
                  </a:lnTo>
                  <a:lnTo>
                    <a:pt x="5091" y="15344"/>
                  </a:lnTo>
                  <a:lnTo>
                    <a:pt x="5091" y="15344"/>
                  </a:lnTo>
                  <a:lnTo>
                    <a:pt x="5115" y="15491"/>
                  </a:lnTo>
                  <a:lnTo>
                    <a:pt x="5188" y="15637"/>
                  </a:lnTo>
                  <a:lnTo>
                    <a:pt x="5261" y="15758"/>
                  </a:lnTo>
                  <a:lnTo>
                    <a:pt x="5358" y="15880"/>
                  </a:lnTo>
                  <a:lnTo>
                    <a:pt x="5480" y="15953"/>
                  </a:lnTo>
                  <a:lnTo>
                    <a:pt x="5626" y="16026"/>
                  </a:lnTo>
                  <a:lnTo>
                    <a:pt x="5748" y="16075"/>
                  </a:lnTo>
                  <a:lnTo>
                    <a:pt x="5919" y="16075"/>
                  </a:lnTo>
                  <a:lnTo>
                    <a:pt x="5919" y="16075"/>
                  </a:lnTo>
                  <a:lnTo>
                    <a:pt x="6040" y="16075"/>
                  </a:lnTo>
                  <a:lnTo>
                    <a:pt x="6040" y="16075"/>
                  </a:lnTo>
                  <a:lnTo>
                    <a:pt x="6211" y="16026"/>
                  </a:lnTo>
                  <a:lnTo>
                    <a:pt x="6357" y="15953"/>
                  </a:lnTo>
                  <a:lnTo>
                    <a:pt x="6479" y="15856"/>
                  </a:lnTo>
                  <a:lnTo>
                    <a:pt x="6576" y="15710"/>
                  </a:lnTo>
                  <a:lnTo>
                    <a:pt x="6674" y="15564"/>
                  </a:lnTo>
                  <a:lnTo>
                    <a:pt x="6722" y="15418"/>
                  </a:lnTo>
                  <a:lnTo>
                    <a:pt x="6747" y="15247"/>
                  </a:lnTo>
                  <a:lnTo>
                    <a:pt x="6747" y="15077"/>
                  </a:lnTo>
                  <a:lnTo>
                    <a:pt x="6747" y="15077"/>
                  </a:lnTo>
                  <a:lnTo>
                    <a:pt x="6601" y="13128"/>
                  </a:lnTo>
                  <a:lnTo>
                    <a:pt x="6333" y="8890"/>
                  </a:lnTo>
                  <a:lnTo>
                    <a:pt x="6187" y="6601"/>
                  </a:lnTo>
                  <a:lnTo>
                    <a:pt x="6089" y="4604"/>
                  </a:lnTo>
                  <a:lnTo>
                    <a:pt x="6040" y="3167"/>
                  </a:lnTo>
                  <a:lnTo>
                    <a:pt x="6040" y="2753"/>
                  </a:lnTo>
                  <a:lnTo>
                    <a:pt x="6040" y="2582"/>
                  </a:lnTo>
                  <a:lnTo>
                    <a:pt x="6040" y="2582"/>
                  </a:lnTo>
                  <a:lnTo>
                    <a:pt x="6065" y="2582"/>
                  </a:lnTo>
                  <a:lnTo>
                    <a:pt x="6089" y="2582"/>
                  </a:lnTo>
                  <a:lnTo>
                    <a:pt x="6138" y="2680"/>
                  </a:lnTo>
                  <a:lnTo>
                    <a:pt x="6235" y="2996"/>
                  </a:lnTo>
                  <a:lnTo>
                    <a:pt x="6381" y="3484"/>
                  </a:lnTo>
                  <a:lnTo>
                    <a:pt x="6503" y="4117"/>
                  </a:lnTo>
                  <a:lnTo>
                    <a:pt x="6625" y="4823"/>
                  </a:lnTo>
                  <a:lnTo>
                    <a:pt x="6722" y="5554"/>
                  </a:lnTo>
                  <a:lnTo>
                    <a:pt x="6795" y="6260"/>
                  </a:lnTo>
                  <a:lnTo>
                    <a:pt x="6820" y="6869"/>
                  </a:lnTo>
                  <a:lnTo>
                    <a:pt x="6820" y="6869"/>
                  </a:lnTo>
                  <a:lnTo>
                    <a:pt x="6844" y="7015"/>
                  </a:lnTo>
                  <a:lnTo>
                    <a:pt x="6869" y="7161"/>
                  </a:lnTo>
                  <a:lnTo>
                    <a:pt x="6917" y="7307"/>
                  </a:lnTo>
                  <a:lnTo>
                    <a:pt x="6990" y="7405"/>
                  </a:lnTo>
                  <a:lnTo>
                    <a:pt x="7088" y="7502"/>
                  </a:lnTo>
                  <a:lnTo>
                    <a:pt x="7209" y="7575"/>
                  </a:lnTo>
                  <a:lnTo>
                    <a:pt x="7331" y="7624"/>
                  </a:lnTo>
                  <a:lnTo>
                    <a:pt x="7477" y="7648"/>
                  </a:lnTo>
                  <a:lnTo>
                    <a:pt x="7477" y="7648"/>
                  </a:lnTo>
                  <a:lnTo>
                    <a:pt x="7624" y="7624"/>
                  </a:lnTo>
                  <a:lnTo>
                    <a:pt x="7745" y="7575"/>
                  </a:lnTo>
                  <a:lnTo>
                    <a:pt x="7867" y="7502"/>
                  </a:lnTo>
                  <a:lnTo>
                    <a:pt x="7964" y="7405"/>
                  </a:lnTo>
                  <a:lnTo>
                    <a:pt x="8038" y="7307"/>
                  </a:lnTo>
                  <a:lnTo>
                    <a:pt x="8086" y="7161"/>
                  </a:lnTo>
                  <a:lnTo>
                    <a:pt x="8111" y="7015"/>
                  </a:lnTo>
                  <a:lnTo>
                    <a:pt x="8135" y="6869"/>
                  </a:lnTo>
                  <a:lnTo>
                    <a:pt x="8135" y="6869"/>
                  </a:lnTo>
                  <a:lnTo>
                    <a:pt x="8111" y="5505"/>
                  </a:lnTo>
                  <a:lnTo>
                    <a:pt x="8086" y="4872"/>
                  </a:lnTo>
                  <a:lnTo>
                    <a:pt x="8038" y="4287"/>
                  </a:lnTo>
                  <a:lnTo>
                    <a:pt x="7964" y="3703"/>
                  </a:lnTo>
                  <a:lnTo>
                    <a:pt x="7867" y="3167"/>
                  </a:lnTo>
                  <a:lnTo>
                    <a:pt x="7745" y="2656"/>
                  </a:lnTo>
                  <a:lnTo>
                    <a:pt x="7599" y="2168"/>
                  </a:lnTo>
                  <a:lnTo>
                    <a:pt x="7404" y="1754"/>
                  </a:lnTo>
                  <a:lnTo>
                    <a:pt x="7185" y="1365"/>
                  </a:lnTo>
                  <a:lnTo>
                    <a:pt x="7063" y="1170"/>
                  </a:lnTo>
                  <a:lnTo>
                    <a:pt x="6917" y="999"/>
                  </a:lnTo>
                  <a:lnTo>
                    <a:pt x="6771" y="853"/>
                  </a:lnTo>
                  <a:lnTo>
                    <a:pt x="6625" y="707"/>
                  </a:lnTo>
                  <a:lnTo>
                    <a:pt x="6454" y="561"/>
                  </a:lnTo>
                  <a:lnTo>
                    <a:pt x="6260" y="439"/>
                  </a:lnTo>
                  <a:lnTo>
                    <a:pt x="6065" y="342"/>
                  </a:lnTo>
                  <a:lnTo>
                    <a:pt x="5870" y="244"/>
                  </a:lnTo>
                  <a:lnTo>
                    <a:pt x="5651" y="171"/>
                  </a:lnTo>
                  <a:lnTo>
                    <a:pt x="5407" y="98"/>
                  </a:lnTo>
                  <a:lnTo>
                    <a:pt x="5164" y="50"/>
                  </a:lnTo>
                  <a:lnTo>
                    <a:pt x="4896" y="1"/>
                  </a:lnTo>
                  <a:lnTo>
                    <a:pt x="489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3"/>
            <p:cNvSpPr/>
            <p:nvPr/>
          </p:nvSpPr>
          <p:spPr>
            <a:xfrm>
              <a:off x="3443425" y="2267500"/>
              <a:ext cx="85275" cy="93775"/>
            </a:xfrm>
            <a:custGeom>
              <a:avLst/>
              <a:gdLst/>
              <a:ahLst/>
              <a:cxnLst/>
              <a:rect l="l" t="t" r="r" b="b"/>
              <a:pathLst>
                <a:path w="3411" h="3751" fill="none" extrusionOk="0">
                  <a:moveTo>
                    <a:pt x="1" y="1705"/>
                  </a:moveTo>
                  <a:lnTo>
                    <a:pt x="1" y="1705"/>
                  </a:lnTo>
                  <a:lnTo>
                    <a:pt x="1" y="1510"/>
                  </a:lnTo>
                  <a:lnTo>
                    <a:pt x="25" y="1315"/>
                  </a:lnTo>
                  <a:lnTo>
                    <a:pt x="74" y="1145"/>
                  </a:lnTo>
                  <a:lnTo>
                    <a:pt x="123" y="999"/>
                  </a:lnTo>
                  <a:lnTo>
                    <a:pt x="196" y="852"/>
                  </a:lnTo>
                  <a:lnTo>
                    <a:pt x="293" y="706"/>
                  </a:lnTo>
                  <a:lnTo>
                    <a:pt x="391" y="585"/>
                  </a:lnTo>
                  <a:lnTo>
                    <a:pt x="488" y="463"/>
                  </a:lnTo>
                  <a:lnTo>
                    <a:pt x="610" y="341"/>
                  </a:lnTo>
                  <a:lnTo>
                    <a:pt x="756" y="268"/>
                  </a:lnTo>
                  <a:lnTo>
                    <a:pt x="902" y="171"/>
                  </a:lnTo>
                  <a:lnTo>
                    <a:pt x="1048" y="122"/>
                  </a:lnTo>
                  <a:lnTo>
                    <a:pt x="1194" y="49"/>
                  </a:lnTo>
                  <a:lnTo>
                    <a:pt x="1365" y="24"/>
                  </a:lnTo>
                  <a:lnTo>
                    <a:pt x="1535" y="0"/>
                  </a:lnTo>
                  <a:lnTo>
                    <a:pt x="1706" y="0"/>
                  </a:lnTo>
                  <a:lnTo>
                    <a:pt x="1706" y="0"/>
                  </a:lnTo>
                  <a:lnTo>
                    <a:pt x="1876" y="0"/>
                  </a:lnTo>
                  <a:lnTo>
                    <a:pt x="2047" y="24"/>
                  </a:lnTo>
                  <a:lnTo>
                    <a:pt x="2217" y="49"/>
                  </a:lnTo>
                  <a:lnTo>
                    <a:pt x="2363" y="122"/>
                  </a:lnTo>
                  <a:lnTo>
                    <a:pt x="2509" y="171"/>
                  </a:lnTo>
                  <a:lnTo>
                    <a:pt x="2656" y="268"/>
                  </a:lnTo>
                  <a:lnTo>
                    <a:pt x="2802" y="341"/>
                  </a:lnTo>
                  <a:lnTo>
                    <a:pt x="2923" y="463"/>
                  </a:lnTo>
                  <a:lnTo>
                    <a:pt x="3021" y="585"/>
                  </a:lnTo>
                  <a:lnTo>
                    <a:pt x="3118" y="706"/>
                  </a:lnTo>
                  <a:lnTo>
                    <a:pt x="3216" y="852"/>
                  </a:lnTo>
                  <a:lnTo>
                    <a:pt x="3289" y="999"/>
                  </a:lnTo>
                  <a:lnTo>
                    <a:pt x="3337" y="1145"/>
                  </a:lnTo>
                  <a:lnTo>
                    <a:pt x="3386" y="1315"/>
                  </a:lnTo>
                  <a:lnTo>
                    <a:pt x="3411" y="1510"/>
                  </a:lnTo>
                  <a:lnTo>
                    <a:pt x="3411" y="1705"/>
                  </a:lnTo>
                  <a:lnTo>
                    <a:pt x="3411" y="1705"/>
                  </a:lnTo>
                  <a:lnTo>
                    <a:pt x="3411" y="1900"/>
                  </a:lnTo>
                  <a:lnTo>
                    <a:pt x="3386" y="2095"/>
                  </a:lnTo>
                  <a:lnTo>
                    <a:pt x="3337" y="2265"/>
                  </a:lnTo>
                  <a:lnTo>
                    <a:pt x="3289" y="2460"/>
                  </a:lnTo>
                  <a:lnTo>
                    <a:pt x="3216" y="2630"/>
                  </a:lnTo>
                  <a:lnTo>
                    <a:pt x="3118" y="2801"/>
                  </a:lnTo>
                  <a:lnTo>
                    <a:pt x="3021" y="2971"/>
                  </a:lnTo>
                  <a:lnTo>
                    <a:pt x="2923" y="3117"/>
                  </a:lnTo>
                  <a:lnTo>
                    <a:pt x="2802" y="3264"/>
                  </a:lnTo>
                  <a:lnTo>
                    <a:pt x="2656" y="3385"/>
                  </a:lnTo>
                  <a:lnTo>
                    <a:pt x="2509" y="3483"/>
                  </a:lnTo>
                  <a:lnTo>
                    <a:pt x="2363" y="3580"/>
                  </a:lnTo>
                  <a:lnTo>
                    <a:pt x="2217" y="3653"/>
                  </a:lnTo>
                  <a:lnTo>
                    <a:pt x="2047" y="3702"/>
                  </a:lnTo>
                  <a:lnTo>
                    <a:pt x="1876" y="3751"/>
                  </a:lnTo>
                  <a:lnTo>
                    <a:pt x="1706" y="3751"/>
                  </a:lnTo>
                  <a:lnTo>
                    <a:pt x="1706" y="3751"/>
                  </a:lnTo>
                  <a:lnTo>
                    <a:pt x="1535" y="3751"/>
                  </a:lnTo>
                  <a:lnTo>
                    <a:pt x="1365" y="3702"/>
                  </a:lnTo>
                  <a:lnTo>
                    <a:pt x="1194" y="3653"/>
                  </a:lnTo>
                  <a:lnTo>
                    <a:pt x="1048" y="3580"/>
                  </a:lnTo>
                  <a:lnTo>
                    <a:pt x="902" y="3483"/>
                  </a:lnTo>
                  <a:lnTo>
                    <a:pt x="756" y="3385"/>
                  </a:lnTo>
                  <a:lnTo>
                    <a:pt x="610" y="3264"/>
                  </a:lnTo>
                  <a:lnTo>
                    <a:pt x="488" y="3117"/>
                  </a:lnTo>
                  <a:lnTo>
                    <a:pt x="391" y="2971"/>
                  </a:lnTo>
                  <a:lnTo>
                    <a:pt x="293" y="2801"/>
                  </a:lnTo>
                  <a:lnTo>
                    <a:pt x="196" y="2630"/>
                  </a:lnTo>
                  <a:lnTo>
                    <a:pt x="123" y="2460"/>
                  </a:lnTo>
                  <a:lnTo>
                    <a:pt x="74" y="2265"/>
                  </a:lnTo>
                  <a:lnTo>
                    <a:pt x="25" y="2095"/>
                  </a:lnTo>
                  <a:lnTo>
                    <a:pt x="1" y="1900"/>
                  </a:lnTo>
                  <a:lnTo>
                    <a:pt x="1" y="1705"/>
                  </a:lnTo>
                  <a:lnTo>
                    <a:pt x="1" y="170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 name="Google Shape;633;p43"/>
          <p:cNvGrpSpPr/>
          <p:nvPr/>
        </p:nvGrpSpPr>
        <p:grpSpPr>
          <a:xfrm>
            <a:off x="3842516" y="2087836"/>
            <a:ext cx="140237" cy="318339"/>
            <a:chOff x="4747025" y="2332025"/>
            <a:chExt cx="166850" cy="378750"/>
          </a:xfrm>
        </p:grpSpPr>
        <p:sp>
          <p:nvSpPr>
            <p:cNvPr id="634" name="Google Shape;634;p43"/>
            <p:cNvSpPr/>
            <p:nvPr/>
          </p:nvSpPr>
          <p:spPr>
            <a:xfrm>
              <a:off x="4747025" y="2427025"/>
              <a:ext cx="166850" cy="283750"/>
            </a:xfrm>
            <a:custGeom>
              <a:avLst/>
              <a:gdLst/>
              <a:ahLst/>
              <a:cxnLst/>
              <a:rect l="l" t="t" r="r" b="b"/>
              <a:pathLst>
                <a:path w="6674" h="11350" fill="none" extrusionOk="0">
                  <a:moveTo>
                    <a:pt x="4019" y="0"/>
                  </a:moveTo>
                  <a:lnTo>
                    <a:pt x="4019" y="0"/>
                  </a:lnTo>
                  <a:lnTo>
                    <a:pt x="3873" y="73"/>
                  </a:lnTo>
                  <a:lnTo>
                    <a:pt x="3703" y="122"/>
                  </a:lnTo>
                  <a:lnTo>
                    <a:pt x="3508" y="171"/>
                  </a:lnTo>
                  <a:lnTo>
                    <a:pt x="3337" y="171"/>
                  </a:lnTo>
                  <a:lnTo>
                    <a:pt x="3337" y="171"/>
                  </a:lnTo>
                  <a:lnTo>
                    <a:pt x="3167" y="171"/>
                  </a:lnTo>
                  <a:lnTo>
                    <a:pt x="2996" y="146"/>
                  </a:lnTo>
                  <a:lnTo>
                    <a:pt x="2826" y="73"/>
                  </a:lnTo>
                  <a:lnTo>
                    <a:pt x="2655" y="24"/>
                  </a:lnTo>
                  <a:lnTo>
                    <a:pt x="2655" y="24"/>
                  </a:lnTo>
                  <a:lnTo>
                    <a:pt x="2412" y="24"/>
                  </a:lnTo>
                  <a:lnTo>
                    <a:pt x="2168" y="97"/>
                  </a:lnTo>
                  <a:lnTo>
                    <a:pt x="1949" y="171"/>
                  </a:lnTo>
                  <a:lnTo>
                    <a:pt x="1706" y="317"/>
                  </a:lnTo>
                  <a:lnTo>
                    <a:pt x="1486" y="487"/>
                  </a:lnTo>
                  <a:lnTo>
                    <a:pt x="1243" y="682"/>
                  </a:lnTo>
                  <a:lnTo>
                    <a:pt x="1048" y="926"/>
                  </a:lnTo>
                  <a:lnTo>
                    <a:pt x="853" y="1193"/>
                  </a:lnTo>
                  <a:lnTo>
                    <a:pt x="658" y="1510"/>
                  </a:lnTo>
                  <a:lnTo>
                    <a:pt x="512" y="1851"/>
                  </a:lnTo>
                  <a:lnTo>
                    <a:pt x="366" y="2216"/>
                  </a:lnTo>
                  <a:lnTo>
                    <a:pt x="244" y="2630"/>
                  </a:lnTo>
                  <a:lnTo>
                    <a:pt x="123" y="3093"/>
                  </a:lnTo>
                  <a:lnTo>
                    <a:pt x="49" y="3580"/>
                  </a:lnTo>
                  <a:lnTo>
                    <a:pt x="1" y="4092"/>
                  </a:lnTo>
                  <a:lnTo>
                    <a:pt x="1" y="4652"/>
                  </a:lnTo>
                  <a:lnTo>
                    <a:pt x="1" y="4652"/>
                  </a:lnTo>
                  <a:lnTo>
                    <a:pt x="1" y="4774"/>
                  </a:lnTo>
                  <a:lnTo>
                    <a:pt x="25" y="4895"/>
                  </a:lnTo>
                  <a:lnTo>
                    <a:pt x="74" y="4993"/>
                  </a:lnTo>
                  <a:lnTo>
                    <a:pt x="147" y="5090"/>
                  </a:lnTo>
                  <a:lnTo>
                    <a:pt x="220" y="5163"/>
                  </a:lnTo>
                  <a:lnTo>
                    <a:pt x="317" y="5236"/>
                  </a:lnTo>
                  <a:lnTo>
                    <a:pt x="415" y="5261"/>
                  </a:lnTo>
                  <a:lnTo>
                    <a:pt x="537" y="5285"/>
                  </a:lnTo>
                  <a:lnTo>
                    <a:pt x="537" y="5285"/>
                  </a:lnTo>
                  <a:lnTo>
                    <a:pt x="658" y="5261"/>
                  </a:lnTo>
                  <a:lnTo>
                    <a:pt x="756" y="5236"/>
                  </a:lnTo>
                  <a:lnTo>
                    <a:pt x="853" y="5163"/>
                  </a:lnTo>
                  <a:lnTo>
                    <a:pt x="926" y="5090"/>
                  </a:lnTo>
                  <a:lnTo>
                    <a:pt x="999" y="4993"/>
                  </a:lnTo>
                  <a:lnTo>
                    <a:pt x="1024" y="4895"/>
                  </a:lnTo>
                  <a:lnTo>
                    <a:pt x="1048" y="4774"/>
                  </a:lnTo>
                  <a:lnTo>
                    <a:pt x="1072" y="4652"/>
                  </a:lnTo>
                  <a:lnTo>
                    <a:pt x="1072" y="4652"/>
                  </a:lnTo>
                  <a:lnTo>
                    <a:pt x="1097" y="4189"/>
                  </a:lnTo>
                  <a:lnTo>
                    <a:pt x="1145" y="3726"/>
                  </a:lnTo>
                  <a:lnTo>
                    <a:pt x="1218" y="3312"/>
                  </a:lnTo>
                  <a:lnTo>
                    <a:pt x="1316" y="2923"/>
                  </a:lnTo>
                  <a:lnTo>
                    <a:pt x="1438" y="2582"/>
                  </a:lnTo>
                  <a:lnTo>
                    <a:pt x="1535" y="2338"/>
                  </a:lnTo>
                  <a:lnTo>
                    <a:pt x="1633" y="2168"/>
                  </a:lnTo>
                  <a:lnTo>
                    <a:pt x="1681" y="2143"/>
                  </a:lnTo>
                  <a:lnTo>
                    <a:pt x="1706" y="2143"/>
                  </a:lnTo>
                  <a:lnTo>
                    <a:pt x="1706" y="2143"/>
                  </a:lnTo>
                  <a:lnTo>
                    <a:pt x="1730" y="2241"/>
                  </a:lnTo>
                  <a:lnTo>
                    <a:pt x="1730" y="2509"/>
                  </a:lnTo>
                  <a:lnTo>
                    <a:pt x="1681" y="3483"/>
                  </a:lnTo>
                  <a:lnTo>
                    <a:pt x="1608" y="4822"/>
                  </a:lnTo>
                  <a:lnTo>
                    <a:pt x="1486" y="6357"/>
                  </a:lnTo>
                  <a:lnTo>
                    <a:pt x="1243" y="9231"/>
                  </a:lnTo>
                  <a:lnTo>
                    <a:pt x="1145" y="10521"/>
                  </a:lnTo>
                  <a:lnTo>
                    <a:pt x="1145" y="10521"/>
                  </a:lnTo>
                  <a:lnTo>
                    <a:pt x="1145" y="10668"/>
                  </a:lnTo>
                  <a:lnTo>
                    <a:pt x="1145" y="10814"/>
                  </a:lnTo>
                  <a:lnTo>
                    <a:pt x="1194" y="10935"/>
                  </a:lnTo>
                  <a:lnTo>
                    <a:pt x="1267" y="11057"/>
                  </a:lnTo>
                  <a:lnTo>
                    <a:pt x="1340" y="11155"/>
                  </a:lnTo>
                  <a:lnTo>
                    <a:pt x="1462" y="11252"/>
                  </a:lnTo>
                  <a:lnTo>
                    <a:pt x="1584" y="11325"/>
                  </a:lnTo>
                  <a:lnTo>
                    <a:pt x="1706" y="11349"/>
                  </a:lnTo>
                  <a:lnTo>
                    <a:pt x="1706" y="11349"/>
                  </a:lnTo>
                  <a:lnTo>
                    <a:pt x="1827" y="11349"/>
                  </a:lnTo>
                  <a:lnTo>
                    <a:pt x="1827" y="11349"/>
                  </a:lnTo>
                  <a:lnTo>
                    <a:pt x="1949" y="11349"/>
                  </a:lnTo>
                  <a:lnTo>
                    <a:pt x="2071" y="11325"/>
                  </a:lnTo>
                  <a:lnTo>
                    <a:pt x="2168" y="11252"/>
                  </a:lnTo>
                  <a:lnTo>
                    <a:pt x="2266" y="11179"/>
                  </a:lnTo>
                  <a:lnTo>
                    <a:pt x="2339" y="11106"/>
                  </a:lnTo>
                  <a:lnTo>
                    <a:pt x="2412" y="11008"/>
                  </a:lnTo>
                  <a:lnTo>
                    <a:pt x="2461" y="10887"/>
                  </a:lnTo>
                  <a:lnTo>
                    <a:pt x="2509" y="10765"/>
                  </a:lnTo>
                  <a:lnTo>
                    <a:pt x="3045" y="7014"/>
                  </a:lnTo>
                  <a:lnTo>
                    <a:pt x="3045" y="7014"/>
                  </a:lnTo>
                  <a:lnTo>
                    <a:pt x="3045" y="6966"/>
                  </a:lnTo>
                  <a:lnTo>
                    <a:pt x="3094" y="6868"/>
                  </a:lnTo>
                  <a:lnTo>
                    <a:pt x="3143" y="6819"/>
                  </a:lnTo>
                  <a:lnTo>
                    <a:pt x="3191" y="6771"/>
                  </a:lnTo>
                  <a:lnTo>
                    <a:pt x="3264" y="6746"/>
                  </a:lnTo>
                  <a:lnTo>
                    <a:pt x="3337" y="6722"/>
                  </a:lnTo>
                  <a:lnTo>
                    <a:pt x="3337" y="6722"/>
                  </a:lnTo>
                  <a:lnTo>
                    <a:pt x="3410" y="6746"/>
                  </a:lnTo>
                  <a:lnTo>
                    <a:pt x="3484" y="6771"/>
                  </a:lnTo>
                  <a:lnTo>
                    <a:pt x="3532" y="6819"/>
                  </a:lnTo>
                  <a:lnTo>
                    <a:pt x="3581" y="6868"/>
                  </a:lnTo>
                  <a:lnTo>
                    <a:pt x="3630" y="6966"/>
                  </a:lnTo>
                  <a:lnTo>
                    <a:pt x="3630" y="7014"/>
                  </a:lnTo>
                  <a:lnTo>
                    <a:pt x="4165" y="10765"/>
                  </a:lnTo>
                  <a:lnTo>
                    <a:pt x="4165" y="10765"/>
                  </a:lnTo>
                  <a:lnTo>
                    <a:pt x="4214" y="10887"/>
                  </a:lnTo>
                  <a:lnTo>
                    <a:pt x="4263" y="11008"/>
                  </a:lnTo>
                  <a:lnTo>
                    <a:pt x="4336" y="11106"/>
                  </a:lnTo>
                  <a:lnTo>
                    <a:pt x="4409" y="11179"/>
                  </a:lnTo>
                  <a:lnTo>
                    <a:pt x="4506" y="11252"/>
                  </a:lnTo>
                  <a:lnTo>
                    <a:pt x="4604" y="11325"/>
                  </a:lnTo>
                  <a:lnTo>
                    <a:pt x="4726" y="11349"/>
                  </a:lnTo>
                  <a:lnTo>
                    <a:pt x="4847" y="11349"/>
                  </a:lnTo>
                  <a:lnTo>
                    <a:pt x="4847" y="11349"/>
                  </a:lnTo>
                  <a:lnTo>
                    <a:pt x="4969" y="11349"/>
                  </a:lnTo>
                  <a:lnTo>
                    <a:pt x="4969" y="11349"/>
                  </a:lnTo>
                  <a:lnTo>
                    <a:pt x="5091" y="11325"/>
                  </a:lnTo>
                  <a:lnTo>
                    <a:pt x="5213" y="11252"/>
                  </a:lnTo>
                  <a:lnTo>
                    <a:pt x="5334" y="11155"/>
                  </a:lnTo>
                  <a:lnTo>
                    <a:pt x="5408" y="11057"/>
                  </a:lnTo>
                  <a:lnTo>
                    <a:pt x="5481" y="10935"/>
                  </a:lnTo>
                  <a:lnTo>
                    <a:pt x="5529" y="10814"/>
                  </a:lnTo>
                  <a:lnTo>
                    <a:pt x="5529" y="10668"/>
                  </a:lnTo>
                  <a:lnTo>
                    <a:pt x="5529" y="10521"/>
                  </a:lnTo>
                  <a:lnTo>
                    <a:pt x="5529" y="10521"/>
                  </a:lnTo>
                  <a:lnTo>
                    <a:pt x="5188" y="6381"/>
                  </a:lnTo>
                  <a:lnTo>
                    <a:pt x="4994" y="3507"/>
                  </a:lnTo>
                  <a:lnTo>
                    <a:pt x="4945" y="2533"/>
                  </a:lnTo>
                  <a:lnTo>
                    <a:pt x="4945" y="2241"/>
                  </a:lnTo>
                  <a:lnTo>
                    <a:pt x="4969" y="2143"/>
                  </a:lnTo>
                  <a:lnTo>
                    <a:pt x="4969" y="2143"/>
                  </a:lnTo>
                  <a:lnTo>
                    <a:pt x="4994" y="2143"/>
                  </a:lnTo>
                  <a:lnTo>
                    <a:pt x="5042" y="2168"/>
                  </a:lnTo>
                  <a:lnTo>
                    <a:pt x="5140" y="2314"/>
                  </a:lnTo>
                  <a:lnTo>
                    <a:pt x="5237" y="2557"/>
                  </a:lnTo>
                  <a:lnTo>
                    <a:pt x="5334" y="2898"/>
                  </a:lnTo>
                  <a:lnTo>
                    <a:pt x="5432" y="3288"/>
                  </a:lnTo>
                  <a:lnTo>
                    <a:pt x="5529" y="3726"/>
                  </a:lnTo>
                  <a:lnTo>
                    <a:pt x="5578" y="4189"/>
                  </a:lnTo>
                  <a:lnTo>
                    <a:pt x="5602" y="4652"/>
                  </a:lnTo>
                  <a:lnTo>
                    <a:pt x="5602" y="4652"/>
                  </a:lnTo>
                  <a:lnTo>
                    <a:pt x="5627" y="4774"/>
                  </a:lnTo>
                  <a:lnTo>
                    <a:pt x="5651" y="4895"/>
                  </a:lnTo>
                  <a:lnTo>
                    <a:pt x="5675" y="4993"/>
                  </a:lnTo>
                  <a:lnTo>
                    <a:pt x="5749" y="5090"/>
                  </a:lnTo>
                  <a:lnTo>
                    <a:pt x="5822" y="5163"/>
                  </a:lnTo>
                  <a:lnTo>
                    <a:pt x="5919" y="5236"/>
                  </a:lnTo>
                  <a:lnTo>
                    <a:pt x="6016" y="5261"/>
                  </a:lnTo>
                  <a:lnTo>
                    <a:pt x="6138" y="5285"/>
                  </a:lnTo>
                  <a:lnTo>
                    <a:pt x="6138" y="5285"/>
                  </a:lnTo>
                  <a:lnTo>
                    <a:pt x="6260" y="5261"/>
                  </a:lnTo>
                  <a:lnTo>
                    <a:pt x="6357" y="5236"/>
                  </a:lnTo>
                  <a:lnTo>
                    <a:pt x="6455" y="5163"/>
                  </a:lnTo>
                  <a:lnTo>
                    <a:pt x="6528" y="5090"/>
                  </a:lnTo>
                  <a:lnTo>
                    <a:pt x="6601" y="4993"/>
                  </a:lnTo>
                  <a:lnTo>
                    <a:pt x="6650" y="4895"/>
                  </a:lnTo>
                  <a:lnTo>
                    <a:pt x="6674" y="4774"/>
                  </a:lnTo>
                  <a:lnTo>
                    <a:pt x="6674" y="4652"/>
                  </a:lnTo>
                  <a:lnTo>
                    <a:pt x="6674" y="4652"/>
                  </a:lnTo>
                  <a:lnTo>
                    <a:pt x="6674" y="4092"/>
                  </a:lnTo>
                  <a:lnTo>
                    <a:pt x="6625" y="3556"/>
                  </a:lnTo>
                  <a:lnTo>
                    <a:pt x="6552" y="3069"/>
                  </a:lnTo>
                  <a:lnTo>
                    <a:pt x="6455" y="2630"/>
                  </a:lnTo>
                  <a:lnTo>
                    <a:pt x="6357" y="2216"/>
                  </a:lnTo>
                  <a:lnTo>
                    <a:pt x="6211" y="1827"/>
                  </a:lnTo>
                  <a:lnTo>
                    <a:pt x="6065" y="1486"/>
                  </a:lnTo>
                  <a:lnTo>
                    <a:pt x="5895" y="1169"/>
                  </a:lnTo>
                  <a:lnTo>
                    <a:pt x="5700" y="901"/>
                  </a:lnTo>
                  <a:lnTo>
                    <a:pt x="5505" y="658"/>
                  </a:lnTo>
                  <a:lnTo>
                    <a:pt x="5286" y="463"/>
                  </a:lnTo>
                  <a:lnTo>
                    <a:pt x="5042" y="292"/>
                  </a:lnTo>
                  <a:lnTo>
                    <a:pt x="4799" y="171"/>
                  </a:lnTo>
                  <a:lnTo>
                    <a:pt x="4555" y="73"/>
                  </a:lnTo>
                  <a:lnTo>
                    <a:pt x="4287" y="24"/>
                  </a:lnTo>
                  <a:lnTo>
                    <a:pt x="4019" y="0"/>
                  </a:lnTo>
                  <a:lnTo>
                    <a:pt x="40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3"/>
            <p:cNvSpPr/>
            <p:nvPr/>
          </p:nvSpPr>
          <p:spPr>
            <a:xfrm>
              <a:off x="4792100" y="2332025"/>
              <a:ext cx="76725" cy="84050"/>
            </a:xfrm>
            <a:custGeom>
              <a:avLst/>
              <a:gdLst/>
              <a:ahLst/>
              <a:cxnLst/>
              <a:rect l="l" t="t" r="r" b="b"/>
              <a:pathLst>
                <a:path w="3069" h="3362" fill="none" extrusionOk="0">
                  <a:moveTo>
                    <a:pt x="0" y="1511"/>
                  </a:moveTo>
                  <a:lnTo>
                    <a:pt x="0" y="1511"/>
                  </a:lnTo>
                  <a:lnTo>
                    <a:pt x="24" y="1340"/>
                  </a:lnTo>
                  <a:lnTo>
                    <a:pt x="49" y="1170"/>
                  </a:lnTo>
                  <a:lnTo>
                    <a:pt x="73" y="1024"/>
                  </a:lnTo>
                  <a:lnTo>
                    <a:pt x="122" y="877"/>
                  </a:lnTo>
                  <a:lnTo>
                    <a:pt x="195" y="756"/>
                  </a:lnTo>
                  <a:lnTo>
                    <a:pt x="268" y="634"/>
                  </a:lnTo>
                  <a:lnTo>
                    <a:pt x="365" y="512"/>
                  </a:lnTo>
                  <a:lnTo>
                    <a:pt x="463" y="415"/>
                  </a:lnTo>
                  <a:lnTo>
                    <a:pt x="682" y="220"/>
                  </a:lnTo>
                  <a:lnTo>
                    <a:pt x="950" y="98"/>
                  </a:lnTo>
                  <a:lnTo>
                    <a:pt x="1218" y="25"/>
                  </a:lnTo>
                  <a:lnTo>
                    <a:pt x="1534" y="1"/>
                  </a:lnTo>
                  <a:lnTo>
                    <a:pt x="1534" y="1"/>
                  </a:lnTo>
                  <a:lnTo>
                    <a:pt x="1851" y="25"/>
                  </a:lnTo>
                  <a:lnTo>
                    <a:pt x="2119" y="98"/>
                  </a:lnTo>
                  <a:lnTo>
                    <a:pt x="2387" y="220"/>
                  </a:lnTo>
                  <a:lnTo>
                    <a:pt x="2606" y="415"/>
                  </a:lnTo>
                  <a:lnTo>
                    <a:pt x="2703" y="512"/>
                  </a:lnTo>
                  <a:lnTo>
                    <a:pt x="2801" y="634"/>
                  </a:lnTo>
                  <a:lnTo>
                    <a:pt x="2874" y="756"/>
                  </a:lnTo>
                  <a:lnTo>
                    <a:pt x="2947" y="877"/>
                  </a:lnTo>
                  <a:lnTo>
                    <a:pt x="2996" y="1024"/>
                  </a:lnTo>
                  <a:lnTo>
                    <a:pt x="3020" y="1170"/>
                  </a:lnTo>
                  <a:lnTo>
                    <a:pt x="3044" y="1340"/>
                  </a:lnTo>
                  <a:lnTo>
                    <a:pt x="3069" y="1511"/>
                  </a:lnTo>
                  <a:lnTo>
                    <a:pt x="3069" y="1511"/>
                  </a:lnTo>
                  <a:lnTo>
                    <a:pt x="3044" y="1681"/>
                  </a:lnTo>
                  <a:lnTo>
                    <a:pt x="3020" y="1852"/>
                  </a:lnTo>
                  <a:lnTo>
                    <a:pt x="2947" y="2193"/>
                  </a:lnTo>
                  <a:lnTo>
                    <a:pt x="2801" y="2509"/>
                  </a:lnTo>
                  <a:lnTo>
                    <a:pt x="2606" y="2777"/>
                  </a:lnTo>
                  <a:lnTo>
                    <a:pt x="2509" y="2899"/>
                  </a:lnTo>
                  <a:lnTo>
                    <a:pt x="2387" y="3021"/>
                  </a:lnTo>
                  <a:lnTo>
                    <a:pt x="2265" y="3118"/>
                  </a:lnTo>
                  <a:lnTo>
                    <a:pt x="2119" y="3191"/>
                  </a:lnTo>
                  <a:lnTo>
                    <a:pt x="1997" y="3264"/>
                  </a:lnTo>
                  <a:lnTo>
                    <a:pt x="1851" y="3313"/>
                  </a:lnTo>
                  <a:lnTo>
                    <a:pt x="1681" y="3337"/>
                  </a:lnTo>
                  <a:lnTo>
                    <a:pt x="1534" y="3362"/>
                  </a:lnTo>
                  <a:lnTo>
                    <a:pt x="1534" y="3362"/>
                  </a:lnTo>
                  <a:lnTo>
                    <a:pt x="1388" y="3337"/>
                  </a:lnTo>
                  <a:lnTo>
                    <a:pt x="1218" y="3313"/>
                  </a:lnTo>
                  <a:lnTo>
                    <a:pt x="1072" y="3264"/>
                  </a:lnTo>
                  <a:lnTo>
                    <a:pt x="950" y="3191"/>
                  </a:lnTo>
                  <a:lnTo>
                    <a:pt x="804" y="3118"/>
                  </a:lnTo>
                  <a:lnTo>
                    <a:pt x="682" y="3021"/>
                  </a:lnTo>
                  <a:lnTo>
                    <a:pt x="560" y="2899"/>
                  </a:lnTo>
                  <a:lnTo>
                    <a:pt x="463" y="2777"/>
                  </a:lnTo>
                  <a:lnTo>
                    <a:pt x="268" y="2509"/>
                  </a:lnTo>
                  <a:lnTo>
                    <a:pt x="122" y="2193"/>
                  </a:lnTo>
                  <a:lnTo>
                    <a:pt x="49" y="1852"/>
                  </a:lnTo>
                  <a:lnTo>
                    <a:pt x="24" y="1681"/>
                  </a:lnTo>
                  <a:lnTo>
                    <a:pt x="0" y="1511"/>
                  </a:lnTo>
                  <a:lnTo>
                    <a:pt x="0" y="15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 name="Google Shape;636;p43"/>
          <p:cNvGrpSpPr/>
          <p:nvPr/>
        </p:nvGrpSpPr>
        <p:grpSpPr>
          <a:xfrm>
            <a:off x="3274990" y="2035641"/>
            <a:ext cx="145343" cy="422729"/>
            <a:chOff x="4071800" y="2269925"/>
            <a:chExt cx="172925" cy="502950"/>
          </a:xfrm>
        </p:grpSpPr>
        <p:sp>
          <p:nvSpPr>
            <p:cNvPr id="637" name="Google Shape;637;p43"/>
            <p:cNvSpPr/>
            <p:nvPr/>
          </p:nvSpPr>
          <p:spPr>
            <a:xfrm>
              <a:off x="4118075" y="2269925"/>
              <a:ext cx="80375" cy="91350"/>
            </a:xfrm>
            <a:custGeom>
              <a:avLst/>
              <a:gdLst/>
              <a:ahLst/>
              <a:cxnLst/>
              <a:rect l="l" t="t" r="r" b="b"/>
              <a:pathLst>
                <a:path w="3215" h="3654" fill="none" extrusionOk="0">
                  <a:moveTo>
                    <a:pt x="0" y="1657"/>
                  </a:moveTo>
                  <a:lnTo>
                    <a:pt x="0" y="1657"/>
                  </a:lnTo>
                  <a:lnTo>
                    <a:pt x="0" y="1462"/>
                  </a:lnTo>
                  <a:lnTo>
                    <a:pt x="24" y="1291"/>
                  </a:lnTo>
                  <a:lnTo>
                    <a:pt x="73" y="1121"/>
                  </a:lnTo>
                  <a:lnTo>
                    <a:pt x="122" y="975"/>
                  </a:lnTo>
                  <a:lnTo>
                    <a:pt x="195" y="829"/>
                  </a:lnTo>
                  <a:lnTo>
                    <a:pt x="268" y="682"/>
                  </a:lnTo>
                  <a:lnTo>
                    <a:pt x="365" y="561"/>
                  </a:lnTo>
                  <a:lnTo>
                    <a:pt x="463" y="439"/>
                  </a:lnTo>
                  <a:lnTo>
                    <a:pt x="585" y="341"/>
                  </a:lnTo>
                  <a:lnTo>
                    <a:pt x="706" y="244"/>
                  </a:lnTo>
                  <a:lnTo>
                    <a:pt x="853" y="171"/>
                  </a:lnTo>
                  <a:lnTo>
                    <a:pt x="974" y="122"/>
                  </a:lnTo>
                  <a:lnTo>
                    <a:pt x="1120" y="74"/>
                  </a:lnTo>
                  <a:lnTo>
                    <a:pt x="1291" y="25"/>
                  </a:lnTo>
                  <a:lnTo>
                    <a:pt x="1437" y="0"/>
                  </a:lnTo>
                  <a:lnTo>
                    <a:pt x="1608" y="0"/>
                  </a:lnTo>
                  <a:lnTo>
                    <a:pt x="1608" y="0"/>
                  </a:lnTo>
                  <a:lnTo>
                    <a:pt x="1778" y="0"/>
                  </a:lnTo>
                  <a:lnTo>
                    <a:pt x="1924" y="25"/>
                  </a:lnTo>
                  <a:lnTo>
                    <a:pt x="2095" y="74"/>
                  </a:lnTo>
                  <a:lnTo>
                    <a:pt x="2241" y="122"/>
                  </a:lnTo>
                  <a:lnTo>
                    <a:pt x="2363" y="171"/>
                  </a:lnTo>
                  <a:lnTo>
                    <a:pt x="2509" y="244"/>
                  </a:lnTo>
                  <a:lnTo>
                    <a:pt x="2630" y="341"/>
                  </a:lnTo>
                  <a:lnTo>
                    <a:pt x="2752" y="439"/>
                  </a:lnTo>
                  <a:lnTo>
                    <a:pt x="2850" y="561"/>
                  </a:lnTo>
                  <a:lnTo>
                    <a:pt x="2947" y="682"/>
                  </a:lnTo>
                  <a:lnTo>
                    <a:pt x="3020" y="829"/>
                  </a:lnTo>
                  <a:lnTo>
                    <a:pt x="3093" y="975"/>
                  </a:lnTo>
                  <a:lnTo>
                    <a:pt x="3142" y="1121"/>
                  </a:lnTo>
                  <a:lnTo>
                    <a:pt x="3191" y="1291"/>
                  </a:lnTo>
                  <a:lnTo>
                    <a:pt x="3215" y="1462"/>
                  </a:lnTo>
                  <a:lnTo>
                    <a:pt x="3215" y="1657"/>
                  </a:lnTo>
                  <a:lnTo>
                    <a:pt x="3215" y="1657"/>
                  </a:lnTo>
                  <a:lnTo>
                    <a:pt x="3215" y="1827"/>
                  </a:lnTo>
                  <a:lnTo>
                    <a:pt x="3191" y="2022"/>
                  </a:lnTo>
                  <a:lnTo>
                    <a:pt x="3142" y="2217"/>
                  </a:lnTo>
                  <a:lnTo>
                    <a:pt x="3093" y="2387"/>
                  </a:lnTo>
                  <a:lnTo>
                    <a:pt x="3020" y="2558"/>
                  </a:lnTo>
                  <a:lnTo>
                    <a:pt x="2947" y="2728"/>
                  </a:lnTo>
                  <a:lnTo>
                    <a:pt x="2850" y="2874"/>
                  </a:lnTo>
                  <a:lnTo>
                    <a:pt x="2752" y="3020"/>
                  </a:lnTo>
                  <a:lnTo>
                    <a:pt x="2630" y="3167"/>
                  </a:lnTo>
                  <a:lnTo>
                    <a:pt x="2509" y="3288"/>
                  </a:lnTo>
                  <a:lnTo>
                    <a:pt x="2363" y="3386"/>
                  </a:lnTo>
                  <a:lnTo>
                    <a:pt x="2241" y="3483"/>
                  </a:lnTo>
                  <a:lnTo>
                    <a:pt x="2095" y="3556"/>
                  </a:lnTo>
                  <a:lnTo>
                    <a:pt x="1924" y="3605"/>
                  </a:lnTo>
                  <a:lnTo>
                    <a:pt x="1778" y="3629"/>
                  </a:lnTo>
                  <a:lnTo>
                    <a:pt x="1608" y="3654"/>
                  </a:lnTo>
                  <a:lnTo>
                    <a:pt x="1608" y="3654"/>
                  </a:lnTo>
                  <a:lnTo>
                    <a:pt x="1437" y="3629"/>
                  </a:lnTo>
                  <a:lnTo>
                    <a:pt x="1291" y="3605"/>
                  </a:lnTo>
                  <a:lnTo>
                    <a:pt x="1120" y="3556"/>
                  </a:lnTo>
                  <a:lnTo>
                    <a:pt x="974" y="3483"/>
                  </a:lnTo>
                  <a:lnTo>
                    <a:pt x="853" y="3386"/>
                  </a:lnTo>
                  <a:lnTo>
                    <a:pt x="706" y="3288"/>
                  </a:lnTo>
                  <a:lnTo>
                    <a:pt x="585" y="3167"/>
                  </a:lnTo>
                  <a:lnTo>
                    <a:pt x="463" y="3020"/>
                  </a:lnTo>
                  <a:lnTo>
                    <a:pt x="365" y="2874"/>
                  </a:lnTo>
                  <a:lnTo>
                    <a:pt x="268" y="2728"/>
                  </a:lnTo>
                  <a:lnTo>
                    <a:pt x="195" y="2558"/>
                  </a:lnTo>
                  <a:lnTo>
                    <a:pt x="122" y="2387"/>
                  </a:lnTo>
                  <a:lnTo>
                    <a:pt x="73" y="2217"/>
                  </a:lnTo>
                  <a:lnTo>
                    <a:pt x="24" y="2022"/>
                  </a:lnTo>
                  <a:lnTo>
                    <a:pt x="0" y="1827"/>
                  </a:lnTo>
                  <a:lnTo>
                    <a:pt x="0" y="1657"/>
                  </a:lnTo>
                  <a:lnTo>
                    <a:pt x="0" y="165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3"/>
            <p:cNvSpPr/>
            <p:nvPr/>
          </p:nvSpPr>
          <p:spPr>
            <a:xfrm>
              <a:off x="4071800" y="2372825"/>
              <a:ext cx="172925" cy="400050"/>
            </a:xfrm>
            <a:custGeom>
              <a:avLst/>
              <a:gdLst/>
              <a:ahLst/>
              <a:cxnLst/>
              <a:rect l="l" t="t" r="r" b="b"/>
              <a:pathLst>
                <a:path w="6917" h="16002" fill="none" extrusionOk="0">
                  <a:moveTo>
                    <a:pt x="4189" y="0"/>
                  </a:moveTo>
                  <a:lnTo>
                    <a:pt x="4189" y="0"/>
                  </a:lnTo>
                  <a:lnTo>
                    <a:pt x="4019" y="98"/>
                  </a:lnTo>
                  <a:lnTo>
                    <a:pt x="3848" y="147"/>
                  </a:lnTo>
                  <a:lnTo>
                    <a:pt x="3653" y="195"/>
                  </a:lnTo>
                  <a:lnTo>
                    <a:pt x="3459" y="220"/>
                  </a:lnTo>
                  <a:lnTo>
                    <a:pt x="3459" y="220"/>
                  </a:lnTo>
                  <a:lnTo>
                    <a:pt x="3264" y="195"/>
                  </a:lnTo>
                  <a:lnTo>
                    <a:pt x="3069" y="147"/>
                  </a:lnTo>
                  <a:lnTo>
                    <a:pt x="2898" y="98"/>
                  </a:lnTo>
                  <a:lnTo>
                    <a:pt x="2728" y="0"/>
                  </a:lnTo>
                  <a:lnTo>
                    <a:pt x="2728" y="0"/>
                  </a:lnTo>
                  <a:lnTo>
                    <a:pt x="2533" y="49"/>
                  </a:lnTo>
                  <a:lnTo>
                    <a:pt x="2338" y="122"/>
                  </a:lnTo>
                  <a:lnTo>
                    <a:pt x="2168" y="195"/>
                  </a:lnTo>
                  <a:lnTo>
                    <a:pt x="2022" y="293"/>
                  </a:lnTo>
                  <a:lnTo>
                    <a:pt x="1705" y="488"/>
                  </a:lnTo>
                  <a:lnTo>
                    <a:pt x="1437" y="755"/>
                  </a:lnTo>
                  <a:lnTo>
                    <a:pt x="1169" y="1072"/>
                  </a:lnTo>
                  <a:lnTo>
                    <a:pt x="950" y="1413"/>
                  </a:lnTo>
                  <a:lnTo>
                    <a:pt x="755" y="1803"/>
                  </a:lnTo>
                  <a:lnTo>
                    <a:pt x="585" y="2217"/>
                  </a:lnTo>
                  <a:lnTo>
                    <a:pt x="439" y="2704"/>
                  </a:lnTo>
                  <a:lnTo>
                    <a:pt x="317" y="3191"/>
                  </a:lnTo>
                  <a:lnTo>
                    <a:pt x="219" y="3727"/>
                  </a:lnTo>
                  <a:lnTo>
                    <a:pt x="146" y="4311"/>
                  </a:lnTo>
                  <a:lnTo>
                    <a:pt x="73" y="4896"/>
                  </a:lnTo>
                  <a:lnTo>
                    <a:pt x="24" y="5529"/>
                  </a:lnTo>
                  <a:lnTo>
                    <a:pt x="0" y="6187"/>
                  </a:lnTo>
                  <a:lnTo>
                    <a:pt x="0" y="6869"/>
                  </a:lnTo>
                  <a:lnTo>
                    <a:pt x="0" y="6869"/>
                  </a:lnTo>
                  <a:lnTo>
                    <a:pt x="24" y="7015"/>
                  </a:lnTo>
                  <a:lnTo>
                    <a:pt x="49" y="7161"/>
                  </a:lnTo>
                  <a:lnTo>
                    <a:pt x="98" y="7307"/>
                  </a:lnTo>
                  <a:lnTo>
                    <a:pt x="171" y="7404"/>
                  </a:lnTo>
                  <a:lnTo>
                    <a:pt x="244" y="7502"/>
                  </a:lnTo>
                  <a:lnTo>
                    <a:pt x="317" y="7575"/>
                  </a:lnTo>
                  <a:lnTo>
                    <a:pt x="414" y="7624"/>
                  </a:lnTo>
                  <a:lnTo>
                    <a:pt x="487" y="7624"/>
                  </a:lnTo>
                  <a:lnTo>
                    <a:pt x="487" y="7624"/>
                  </a:lnTo>
                  <a:lnTo>
                    <a:pt x="633" y="7624"/>
                  </a:lnTo>
                  <a:lnTo>
                    <a:pt x="731" y="7575"/>
                  </a:lnTo>
                  <a:lnTo>
                    <a:pt x="804" y="7502"/>
                  </a:lnTo>
                  <a:lnTo>
                    <a:pt x="877" y="7404"/>
                  </a:lnTo>
                  <a:lnTo>
                    <a:pt x="926" y="7307"/>
                  </a:lnTo>
                  <a:lnTo>
                    <a:pt x="950" y="7161"/>
                  </a:lnTo>
                  <a:lnTo>
                    <a:pt x="974" y="6869"/>
                  </a:lnTo>
                  <a:lnTo>
                    <a:pt x="974" y="6869"/>
                  </a:lnTo>
                  <a:lnTo>
                    <a:pt x="999" y="6503"/>
                  </a:lnTo>
                  <a:lnTo>
                    <a:pt x="1023" y="6089"/>
                  </a:lnTo>
                  <a:lnTo>
                    <a:pt x="1145" y="5091"/>
                  </a:lnTo>
                  <a:lnTo>
                    <a:pt x="1291" y="4092"/>
                  </a:lnTo>
                  <a:lnTo>
                    <a:pt x="1364" y="3654"/>
                  </a:lnTo>
                  <a:lnTo>
                    <a:pt x="1461" y="3288"/>
                  </a:lnTo>
                  <a:lnTo>
                    <a:pt x="1461" y="3288"/>
                  </a:lnTo>
                  <a:lnTo>
                    <a:pt x="1413" y="3094"/>
                  </a:lnTo>
                  <a:lnTo>
                    <a:pt x="1388" y="2899"/>
                  </a:lnTo>
                  <a:lnTo>
                    <a:pt x="1388" y="2704"/>
                  </a:lnTo>
                  <a:lnTo>
                    <a:pt x="1413" y="2533"/>
                  </a:lnTo>
                  <a:lnTo>
                    <a:pt x="1437" y="2387"/>
                  </a:lnTo>
                  <a:lnTo>
                    <a:pt x="1510" y="2241"/>
                  </a:lnTo>
                  <a:lnTo>
                    <a:pt x="1583" y="2119"/>
                  </a:lnTo>
                  <a:lnTo>
                    <a:pt x="1656" y="2046"/>
                  </a:lnTo>
                  <a:lnTo>
                    <a:pt x="1656" y="2046"/>
                  </a:lnTo>
                  <a:lnTo>
                    <a:pt x="1583" y="2144"/>
                  </a:lnTo>
                  <a:lnTo>
                    <a:pt x="1534" y="2290"/>
                  </a:lnTo>
                  <a:lnTo>
                    <a:pt x="1486" y="2485"/>
                  </a:lnTo>
                  <a:lnTo>
                    <a:pt x="1486" y="2680"/>
                  </a:lnTo>
                  <a:lnTo>
                    <a:pt x="1510" y="2874"/>
                  </a:lnTo>
                  <a:lnTo>
                    <a:pt x="1559" y="3069"/>
                  </a:lnTo>
                  <a:lnTo>
                    <a:pt x="1608" y="3167"/>
                  </a:lnTo>
                  <a:lnTo>
                    <a:pt x="1681" y="3264"/>
                  </a:lnTo>
                  <a:lnTo>
                    <a:pt x="1754" y="3337"/>
                  </a:lnTo>
                  <a:lnTo>
                    <a:pt x="1851" y="3410"/>
                  </a:lnTo>
                  <a:lnTo>
                    <a:pt x="1851" y="3410"/>
                  </a:lnTo>
                  <a:lnTo>
                    <a:pt x="1900" y="3775"/>
                  </a:lnTo>
                  <a:lnTo>
                    <a:pt x="1924" y="3970"/>
                  </a:lnTo>
                  <a:lnTo>
                    <a:pt x="1949" y="4190"/>
                  </a:lnTo>
                  <a:lnTo>
                    <a:pt x="1924" y="4433"/>
                  </a:lnTo>
                  <a:lnTo>
                    <a:pt x="1900" y="4725"/>
                  </a:lnTo>
                  <a:lnTo>
                    <a:pt x="1827" y="5018"/>
                  </a:lnTo>
                  <a:lnTo>
                    <a:pt x="1705" y="5383"/>
                  </a:lnTo>
                  <a:lnTo>
                    <a:pt x="1705" y="5383"/>
                  </a:lnTo>
                  <a:lnTo>
                    <a:pt x="1510" y="5894"/>
                  </a:lnTo>
                  <a:lnTo>
                    <a:pt x="1364" y="6381"/>
                  </a:lnTo>
                  <a:lnTo>
                    <a:pt x="1267" y="6820"/>
                  </a:lnTo>
                  <a:lnTo>
                    <a:pt x="1218" y="7210"/>
                  </a:lnTo>
                  <a:lnTo>
                    <a:pt x="1169" y="7599"/>
                  </a:lnTo>
                  <a:lnTo>
                    <a:pt x="1169" y="7989"/>
                  </a:lnTo>
                  <a:lnTo>
                    <a:pt x="1194" y="8793"/>
                  </a:lnTo>
                  <a:lnTo>
                    <a:pt x="1194" y="8793"/>
                  </a:lnTo>
                  <a:lnTo>
                    <a:pt x="1242" y="9962"/>
                  </a:lnTo>
                  <a:lnTo>
                    <a:pt x="1291" y="11131"/>
                  </a:lnTo>
                  <a:lnTo>
                    <a:pt x="1315" y="13201"/>
                  </a:lnTo>
                  <a:lnTo>
                    <a:pt x="1340" y="14686"/>
                  </a:lnTo>
                  <a:lnTo>
                    <a:pt x="1340" y="15271"/>
                  </a:lnTo>
                  <a:lnTo>
                    <a:pt x="1340" y="15271"/>
                  </a:lnTo>
                  <a:lnTo>
                    <a:pt x="1364" y="15490"/>
                  </a:lnTo>
                  <a:lnTo>
                    <a:pt x="1413" y="15661"/>
                  </a:lnTo>
                  <a:lnTo>
                    <a:pt x="1486" y="15782"/>
                  </a:lnTo>
                  <a:lnTo>
                    <a:pt x="1583" y="15880"/>
                  </a:lnTo>
                  <a:lnTo>
                    <a:pt x="1656" y="15953"/>
                  </a:lnTo>
                  <a:lnTo>
                    <a:pt x="1729" y="15977"/>
                  </a:lnTo>
                  <a:lnTo>
                    <a:pt x="1827" y="16002"/>
                  </a:lnTo>
                  <a:lnTo>
                    <a:pt x="1827" y="16002"/>
                  </a:lnTo>
                  <a:lnTo>
                    <a:pt x="1949" y="16002"/>
                  </a:lnTo>
                  <a:lnTo>
                    <a:pt x="2070" y="15953"/>
                  </a:lnTo>
                  <a:lnTo>
                    <a:pt x="2168" y="15904"/>
                  </a:lnTo>
                  <a:lnTo>
                    <a:pt x="2241" y="15831"/>
                  </a:lnTo>
                  <a:lnTo>
                    <a:pt x="2314" y="15758"/>
                  </a:lnTo>
                  <a:lnTo>
                    <a:pt x="2387" y="15636"/>
                  </a:lnTo>
                  <a:lnTo>
                    <a:pt x="2411" y="15490"/>
                  </a:lnTo>
                  <a:lnTo>
                    <a:pt x="2460" y="15344"/>
                  </a:lnTo>
                  <a:lnTo>
                    <a:pt x="3142" y="8525"/>
                  </a:lnTo>
                  <a:lnTo>
                    <a:pt x="3142" y="8525"/>
                  </a:lnTo>
                  <a:lnTo>
                    <a:pt x="3142" y="8427"/>
                  </a:lnTo>
                  <a:lnTo>
                    <a:pt x="3191" y="8257"/>
                  </a:lnTo>
                  <a:lnTo>
                    <a:pt x="3239" y="8159"/>
                  </a:lnTo>
                  <a:lnTo>
                    <a:pt x="3288" y="8062"/>
                  </a:lnTo>
                  <a:lnTo>
                    <a:pt x="3361" y="7989"/>
                  </a:lnTo>
                  <a:lnTo>
                    <a:pt x="3459" y="7965"/>
                  </a:lnTo>
                  <a:lnTo>
                    <a:pt x="3459" y="7965"/>
                  </a:lnTo>
                  <a:lnTo>
                    <a:pt x="3556" y="7989"/>
                  </a:lnTo>
                  <a:lnTo>
                    <a:pt x="3629" y="8062"/>
                  </a:lnTo>
                  <a:lnTo>
                    <a:pt x="3678" y="8159"/>
                  </a:lnTo>
                  <a:lnTo>
                    <a:pt x="3726" y="8257"/>
                  </a:lnTo>
                  <a:lnTo>
                    <a:pt x="3775" y="8427"/>
                  </a:lnTo>
                  <a:lnTo>
                    <a:pt x="3775" y="8525"/>
                  </a:lnTo>
                  <a:lnTo>
                    <a:pt x="4457" y="15344"/>
                  </a:lnTo>
                  <a:lnTo>
                    <a:pt x="4457" y="15344"/>
                  </a:lnTo>
                  <a:lnTo>
                    <a:pt x="4506" y="15490"/>
                  </a:lnTo>
                  <a:lnTo>
                    <a:pt x="4530" y="15636"/>
                  </a:lnTo>
                  <a:lnTo>
                    <a:pt x="4603" y="15758"/>
                  </a:lnTo>
                  <a:lnTo>
                    <a:pt x="4676" y="15831"/>
                  </a:lnTo>
                  <a:lnTo>
                    <a:pt x="4749" y="15904"/>
                  </a:lnTo>
                  <a:lnTo>
                    <a:pt x="4847" y="15953"/>
                  </a:lnTo>
                  <a:lnTo>
                    <a:pt x="4969" y="16002"/>
                  </a:lnTo>
                  <a:lnTo>
                    <a:pt x="5090" y="16002"/>
                  </a:lnTo>
                  <a:lnTo>
                    <a:pt x="5090" y="16002"/>
                  </a:lnTo>
                  <a:lnTo>
                    <a:pt x="5188" y="15977"/>
                  </a:lnTo>
                  <a:lnTo>
                    <a:pt x="5261" y="15953"/>
                  </a:lnTo>
                  <a:lnTo>
                    <a:pt x="5334" y="15880"/>
                  </a:lnTo>
                  <a:lnTo>
                    <a:pt x="5431" y="15782"/>
                  </a:lnTo>
                  <a:lnTo>
                    <a:pt x="5504" y="15661"/>
                  </a:lnTo>
                  <a:lnTo>
                    <a:pt x="5553" y="15490"/>
                  </a:lnTo>
                  <a:lnTo>
                    <a:pt x="5577" y="15271"/>
                  </a:lnTo>
                  <a:lnTo>
                    <a:pt x="5577" y="15271"/>
                  </a:lnTo>
                  <a:lnTo>
                    <a:pt x="5577" y="14686"/>
                  </a:lnTo>
                  <a:lnTo>
                    <a:pt x="5602" y="13201"/>
                  </a:lnTo>
                  <a:lnTo>
                    <a:pt x="5626" y="11131"/>
                  </a:lnTo>
                  <a:lnTo>
                    <a:pt x="5675" y="9962"/>
                  </a:lnTo>
                  <a:lnTo>
                    <a:pt x="5724" y="8793"/>
                  </a:lnTo>
                  <a:lnTo>
                    <a:pt x="5724" y="8793"/>
                  </a:lnTo>
                  <a:lnTo>
                    <a:pt x="5748" y="7989"/>
                  </a:lnTo>
                  <a:lnTo>
                    <a:pt x="5748" y="7599"/>
                  </a:lnTo>
                  <a:lnTo>
                    <a:pt x="5699" y="7210"/>
                  </a:lnTo>
                  <a:lnTo>
                    <a:pt x="5650" y="6820"/>
                  </a:lnTo>
                  <a:lnTo>
                    <a:pt x="5553" y="6381"/>
                  </a:lnTo>
                  <a:lnTo>
                    <a:pt x="5407" y="5894"/>
                  </a:lnTo>
                  <a:lnTo>
                    <a:pt x="5212" y="5383"/>
                  </a:lnTo>
                  <a:lnTo>
                    <a:pt x="5212" y="5383"/>
                  </a:lnTo>
                  <a:lnTo>
                    <a:pt x="5090" y="5018"/>
                  </a:lnTo>
                  <a:lnTo>
                    <a:pt x="5017" y="4725"/>
                  </a:lnTo>
                  <a:lnTo>
                    <a:pt x="4993" y="4433"/>
                  </a:lnTo>
                  <a:lnTo>
                    <a:pt x="4969" y="4190"/>
                  </a:lnTo>
                  <a:lnTo>
                    <a:pt x="4993" y="3970"/>
                  </a:lnTo>
                  <a:lnTo>
                    <a:pt x="5017" y="3775"/>
                  </a:lnTo>
                  <a:lnTo>
                    <a:pt x="5066" y="3410"/>
                  </a:lnTo>
                  <a:lnTo>
                    <a:pt x="5066" y="3410"/>
                  </a:lnTo>
                  <a:lnTo>
                    <a:pt x="5163" y="3337"/>
                  </a:lnTo>
                  <a:lnTo>
                    <a:pt x="5236" y="3264"/>
                  </a:lnTo>
                  <a:lnTo>
                    <a:pt x="5310" y="3167"/>
                  </a:lnTo>
                  <a:lnTo>
                    <a:pt x="5358" y="3069"/>
                  </a:lnTo>
                  <a:lnTo>
                    <a:pt x="5407" y="2874"/>
                  </a:lnTo>
                  <a:lnTo>
                    <a:pt x="5431" y="2680"/>
                  </a:lnTo>
                  <a:lnTo>
                    <a:pt x="5431" y="2485"/>
                  </a:lnTo>
                  <a:lnTo>
                    <a:pt x="5383" y="2290"/>
                  </a:lnTo>
                  <a:lnTo>
                    <a:pt x="5334" y="2144"/>
                  </a:lnTo>
                  <a:lnTo>
                    <a:pt x="5261" y="2046"/>
                  </a:lnTo>
                  <a:lnTo>
                    <a:pt x="5261" y="2046"/>
                  </a:lnTo>
                  <a:lnTo>
                    <a:pt x="5334" y="2119"/>
                  </a:lnTo>
                  <a:lnTo>
                    <a:pt x="5407" y="2241"/>
                  </a:lnTo>
                  <a:lnTo>
                    <a:pt x="5480" y="2387"/>
                  </a:lnTo>
                  <a:lnTo>
                    <a:pt x="5504" y="2533"/>
                  </a:lnTo>
                  <a:lnTo>
                    <a:pt x="5529" y="2704"/>
                  </a:lnTo>
                  <a:lnTo>
                    <a:pt x="5529" y="2899"/>
                  </a:lnTo>
                  <a:lnTo>
                    <a:pt x="5504" y="3094"/>
                  </a:lnTo>
                  <a:lnTo>
                    <a:pt x="5456" y="3288"/>
                  </a:lnTo>
                  <a:lnTo>
                    <a:pt x="5456" y="3288"/>
                  </a:lnTo>
                  <a:lnTo>
                    <a:pt x="5553" y="3654"/>
                  </a:lnTo>
                  <a:lnTo>
                    <a:pt x="5626" y="4092"/>
                  </a:lnTo>
                  <a:lnTo>
                    <a:pt x="5772" y="5091"/>
                  </a:lnTo>
                  <a:lnTo>
                    <a:pt x="5894" y="6089"/>
                  </a:lnTo>
                  <a:lnTo>
                    <a:pt x="5918" y="6503"/>
                  </a:lnTo>
                  <a:lnTo>
                    <a:pt x="5943" y="6869"/>
                  </a:lnTo>
                  <a:lnTo>
                    <a:pt x="5943" y="6869"/>
                  </a:lnTo>
                  <a:lnTo>
                    <a:pt x="5967" y="7161"/>
                  </a:lnTo>
                  <a:lnTo>
                    <a:pt x="5991" y="7307"/>
                  </a:lnTo>
                  <a:lnTo>
                    <a:pt x="6040" y="7404"/>
                  </a:lnTo>
                  <a:lnTo>
                    <a:pt x="6113" y="7502"/>
                  </a:lnTo>
                  <a:lnTo>
                    <a:pt x="6186" y="7575"/>
                  </a:lnTo>
                  <a:lnTo>
                    <a:pt x="6284" y="7624"/>
                  </a:lnTo>
                  <a:lnTo>
                    <a:pt x="6430" y="7624"/>
                  </a:lnTo>
                  <a:lnTo>
                    <a:pt x="6430" y="7624"/>
                  </a:lnTo>
                  <a:lnTo>
                    <a:pt x="6503" y="7624"/>
                  </a:lnTo>
                  <a:lnTo>
                    <a:pt x="6600" y="7575"/>
                  </a:lnTo>
                  <a:lnTo>
                    <a:pt x="6673" y="7502"/>
                  </a:lnTo>
                  <a:lnTo>
                    <a:pt x="6746" y="7404"/>
                  </a:lnTo>
                  <a:lnTo>
                    <a:pt x="6820" y="7307"/>
                  </a:lnTo>
                  <a:lnTo>
                    <a:pt x="6868" y="7161"/>
                  </a:lnTo>
                  <a:lnTo>
                    <a:pt x="6893" y="7015"/>
                  </a:lnTo>
                  <a:lnTo>
                    <a:pt x="6917" y="6869"/>
                  </a:lnTo>
                  <a:lnTo>
                    <a:pt x="6917" y="6869"/>
                  </a:lnTo>
                  <a:lnTo>
                    <a:pt x="6917" y="6187"/>
                  </a:lnTo>
                  <a:lnTo>
                    <a:pt x="6893" y="5529"/>
                  </a:lnTo>
                  <a:lnTo>
                    <a:pt x="6844" y="4896"/>
                  </a:lnTo>
                  <a:lnTo>
                    <a:pt x="6771" y="4311"/>
                  </a:lnTo>
                  <a:lnTo>
                    <a:pt x="6698" y="3727"/>
                  </a:lnTo>
                  <a:lnTo>
                    <a:pt x="6600" y="3191"/>
                  </a:lnTo>
                  <a:lnTo>
                    <a:pt x="6479" y="2704"/>
                  </a:lnTo>
                  <a:lnTo>
                    <a:pt x="6332" y="2217"/>
                  </a:lnTo>
                  <a:lnTo>
                    <a:pt x="6162" y="1803"/>
                  </a:lnTo>
                  <a:lnTo>
                    <a:pt x="5967" y="1413"/>
                  </a:lnTo>
                  <a:lnTo>
                    <a:pt x="5748" y="1072"/>
                  </a:lnTo>
                  <a:lnTo>
                    <a:pt x="5480" y="755"/>
                  </a:lnTo>
                  <a:lnTo>
                    <a:pt x="5212" y="488"/>
                  </a:lnTo>
                  <a:lnTo>
                    <a:pt x="4895" y="293"/>
                  </a:lnTo>
                  <a:lnTo>
                    <a:pt x="4749" y="195"/>
                  </a:lnTo>
                  <a:lnTo>
                    <a:pt x="4579" y="122"/>
                  </a:lnTo>
                  <a:lnTo>
                    <a:pt x="4384" y="49"/>
                  </a:lnTo>
                  <a:lnTo>
                    <a:pt x="4189" y="0"/>
                  </a:lnTo>
                  <a:lnTo>
                    <a:pt x="418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9" name="Google Shape;639;p43"/>
          <p:cNvSpPr/>
          <p:nvPr/>
        </p:nvSpPr>
        <p:spPr>
          <a:xfrm>
            <a:off x="4317611" y="2080241"/>
            <a:ext cx="320378" cy="337776"/>
          </a:xfrm>
          <a:custGeom>
            <a:avLst/>
            <a:gdLst/>
            <a:ahLst/>
            <a:cxnLst/>
            <a:rect l="l" t="t" r="r" b="b"/>
            <a:pathLst>
              <a:path w="15247" h="16075" fill="none" extrusionOk="0">
                <a:moveTo>
                  <a:pt x="9401" y="10717"/>
                </a:moveTo>
                <a:lnTo>
                  <a:pt x="9401" y="10717"/>
                </a:lnTo>
                <a:lnTo>
                  <a:pt x="9085" y="10692"/>
                </a:lnTo>
                <a:lnTo>
                  <a:pt x="9085" y="9596"/>
                </a:lnTo>
                <a:lnTo>
                  <a:pt x="9085" y="9596"/>
                </a:lnTo>
                <a:lnTo>
                  <a:pt x="9401" y="9377"/>
                </a:lnTo>
                <a:lnTo>
                  <a:pt x="9718" y="9133"/>
                </a:lnTo>
                <a:lnTo>
                  <a:pt x="10010" y="8866"/>
                </a:lnTo>
                <a:lnTo>
                  <a:pt x="10302" y="8573"/>
                </a:lnTo>
                <a:lnTo>
                  <a:pt x="10546" y="8232"/>
                </a:lnTo>
                <a:lnTo>
                  <a:pt x="10765" y="7867"/>
                </a:lnTo>
                <a:lnTo>
                  <a:pt x="10984" y="7502"/>
                </a:lnTo>
                <a:lnTo>
                  <a:pt x="11155" y="7088"/>
                </a:lnTo>
                <a:lnTo>
                  <a:pt x="11155" y="7088"/>
                </a:lnTo>
                <a:lnTo>
                  <a:pt x="11228" y="7112"/>
                </a:lnTo>
                <a:lnTo>
                  <a:pt x="11228" y="7112"/>
                </a:lnTo>
                <a:lnTo>
                  <a:pt x="11374" y="7112"/>
                </a:lnTo>
                <a:lnTo>
                  <a:pt x="11496" y="7039"/>
                </a:lnTo>
                <a:lnTo>
                  <a:pt x="11617" y="6942"/>
                </a:lnTo>
                <a:lnTo>
                  <a:pt x="11715" y="6771"/>
                </a:lnTo>
                <a:lnTo>
                  <a:pt x="11812" y="6601"/>
                </a:lnTo>
                <a:lnTo>
                  <a:pt x="11910" y="6381"/>
                </a:lnTo>
                <a:lnTo>
                  <a:pt x="11958" y="6138"/>
                </a:lnTo>
                <a:lnTo>
                  <a:pt x="12007" y="5870"/>
                </a:lnTo>
                <a:lnTo>
                  <a:pt x="12007" y="5870"/>
                </a:lnTo>
                <a:lnTo>
                  <a:pt x="12031" y="5626"/>
                </a:lnTo>
                <a:lnTo>
                  <a:pt x="12007" y="5383"/>
                </a:lnTo>
                <a:lnTo>
                  <a:pt x="11983" y="5188"/>
                </a:lnTo>
                <a:lnTo>
                  <a:pt x="11934" y="4993"/>
                </a:lnTo>
                <a:lnTo>
                  <a:pt x="11885" y="4823"/>
                </a:lnTo>
                <a:lnTo>
                  <a:pt x="11812" y="4677"/>
                </a:lnTo>
                <a:lnTo>
                  <a:pt x="11715" y="4579"/>
                </a:lnTo>
                <a:lnTo>
                  <a:pt x="11593" y="4506"/>
                </a:lnTo>
                <a:lnTo>
                  <a:pt x="11593" y="4506"/>
                </a:lnTo>
                <a:lnTo>
                  <a:pt x="11666" y="4141"/>
                </a:lnTo>
                <a:lnTo>
                  <a:pt x="11690" y="3800"/>
                </a:lnTo>
                <a:lnTo>
                  <a:pt x="11690" y="3483"/>
                </a:lnTo>
                <a:lnTo>
                  <a:pt x="11690" y="3191"/>
                </a:lnTo>
                <a:lnTo>
                  <a:pt x="11666" y="2899"/>
                </a:lnTo>
                <a:lnTo>
                  <a:pt x="11617" y="2631"/>
                </a:lnTo>
                <a:lnTo>
                  <a:pt x="11544" y="2387"/>
                </a:lnTo>
                <a:lnTo>
                  <a:pt x="11471" y="2144"/>
                </a:lnTo>
                <a:lnTo>
                  <a:pt x="11374" y="1924"/>
                </a:lnTo>
                <a:lnTo>
                  <a:pt x="11276" y="1705"/>
                </a:lnTo>
                <a:lnTo>
                  <a:pt x="11155" y="1510"/>
                </a:lnTo>
                <a:lnTo>
                  <a:pt x="11009" y="1340"/>
                </a:lnTo>
                <a:lnTo>
                  <a:pt x="10862" y="1169"/>
                </a:lnTo>
                <a:lnTo>
                  <a:pt x="10716" y="1023"/>
                </a:lnTo>
                <a:lnTo>
                  <a:pt x="10400" y="755"/>
                </a:lnTo>
                <a:lnTo>
                  <a:pt x="10034" y="561"/>
                </a:lnTo>
                <a:lnTo>
                  <a:pt x="9669" y="366"/>
                </a:lnTo>
                <a:lnTo>
                  <a:pt x="9304" y="244"/>
                </a:lnTo>
                <a:lnTo>
                  <a:pt x="8938" y="146"/>
                </a:lnTo>
                <a:lnTo>
                  <a:pt x="8573" y="73"/>
                </a:lnTo>
                <a:lnTo>
                  <a:pt x="8232" y="25"/>
                </a:lnTo>
                <a:lnTo>
                  <a:pt x="7915" y="0"/>
                </a:lnTo>
                <a:lnTo>
                  <a:pt x="7623" y="0"/>
                </a:lnTo>
                <a:lnTo>
                  <a:pt x="7623" y="0"/>
                </a:lnTo>
                <a:lnTo>
                  <a:pt x="7282" y="25"/>
                </a:lnTo>
                <a:lnTo>
                  <a:pt x="6990" y="98"/>
                </a:lnTo>
                <a:lnTo>
                  <a:pt x="6746" y="171"/>
                </a:lnTo>
                <a:lnTo>
                  <a:pt x="6527" y="293"/>
                </a:lnTo>
                <a:lnTo>
                  <a:pt x="6332" y="390"/>
                </a:lnTo>
                <a:lnTo>
                  <a:pt x="6186" y="536"/>
                </a:lnTo>
                <a:lnTo>
                  <a:pt x="6040" y="658"/>
                </a:lnTo>
                <a:lnTo>
                  <a:pt x="5943" y="780"/>
                </a:lnTo>
                <a:lnTo>
                  <a:pt x="5943" y="780"/>
                </a:lnTo>
                <a:lnTo>
                  <a:pt x="5943" y="780"/>
                </a:lnTo>
                <a:lnTo>
                  <a:pt x="5943" y="780"/>
                </a:lnTo>
                <a:lnTo>
                  <a:pt x="5553" y="853"/>
                </a:lnTo>
                <a:lnTo>
                  <a:pt x="5188" y="975"/>
                </a:lnTo>
                <a:lnTo>
                  <a:pt x="4871" y="1145"/>
                </a:lnTo>
                <a:lnTo>
                  <a:pt x="4603" y="1316"/>
                </a:lnTo>
                <a:lnTo>
                  <a:pt x="4360" y="1535"/>
                </a:lnTo>
                <a:lnTo>
                  <a:pt x="4165" y="1754"/>
                </a:lnTo>
                <a:lnTo>
                  <a:pt x="4019" y="2022"/>
                </a:lnTo>
                <a:lnTo>
                  <a:pt x="3897" y="2290"/>
                </a:lnTo>
                <a:lnTo>
                  <a:pt x="3799" y="2558"/>
                </a:lnTo>
                <a:lnTo>
                  <a:pt x="3726" y="2826"/>
                </a:lnTo>
                <a:lnTo>
                  <a:pt x="3678" y="3118"/>
                </a:lnTo>
                <a:lnTo>
                  <a:pt x="3629" y="3410"/>
                </a:lnTo>
                <a:lnTo>
                  <a:pt x="3629" y="3702"/>
                </a:lnTo>
                <a:lnTo>
                  <a:pt x="3629" y="3970"/>
                </a:lnTo>
                <a:lnTo>
                  <a:pt x="3678" y="4482"/>
                </a:lnTo>
                <a:lnTo>
                  <a:pt x="3678" y="4482"/>
                </a:lnTo>
                <a:lnTo>
                  <a:pt x="3678" y="4506"/>
                </a:lnTo>
                <a:lnTo>
                  <a:pt x="3678" y="4506"/>
                </a:lnTo>
                <a:lnTo>
                  <a:pt x="3556" y="4555"/>
                </a:lnTo>
                <a:lnTo>
                  <a:pt x="3459" y="4652"/>
                </a:lnTo>
                <a:lnTo>
                  <a:pt x="3385" y="4798"/>
                </a:lnTo>
                <a:lnTo>
                  <a:pt x="3312" y="4969"/>
                </a:lnTo>
                <a:lnTo>
                  <a:pt x="3264" y="5164"/>
                </a:lnTo>
                <a:lnTo>
                  <a:pt x="3239" y="5383"/>
                </a:lnTo>
                <a:lnTo>
                  <a:pt x="3215" y="5626"/>
                </a:lnTo>
                <a:lnTo>
                  <a:pt x="3239" y="5870"/>
                </a:lnTo>
                <a:lnTo>
                  <a:pt x="3239" y="5870"/>
                </a:lnTo>
                <a:lnTo>
                  <a:pt x="3288" y="6138"/>
                </a:lnTo>
                <a:lnTo>
                  <a:pt x="3337" y="6381"/>
                </a:lnTo>
                <a:lnTo>
                  <a:pt x="3434" y="6601"/>
                </a:lnTo>
                <a:lnTo>
                  <a:pt x="3532" y="6771"/>
                </a:lnTo>
                <a:lnTo>
                  <a:pt x="3629" y="6942"/>
                </a:lnTo>
                <a:lnTo>
                  <a:pt x="3751" y="7039"/>
                </a:lnTo>
                <a:lnTo>
                  <a:pt x="3873" y="7112"/>
                </a:lnTo>
                <a:lnTo>
                  <a:pt x="4019" y="7112"/>
                </a:lnTo>
                <a:lnTo>
                  <a:pt x="4019" y="7112"/>
                </a:lnTo>
                <a:lnTo>
                  <a:pt x="4092" y="7088"/>
                </a:lnTo>
                <a:lnTo>
                  <a:pt x="4092" y="7088"/>
                </a:lnTo>
                <a:lnTo>
                  <a:pt x="4262" y="7502"/>
                </a:lnTo>
                <a:lnTo>
                  <a:pt x="4481" y="7867"/>
                </a:lnTo>
                <a:lnTo>
                  <a:pt x="4701" y="8232"/>
                </a:lnTo>
                <a:lnTo>
                  <a:pt x="4969" y="8573"/>
                </a:lnTo>
                <a:lnTo>
                  <a:pt x="5236" y="8866"/>
                </a:lnTo>
                <a:lnTo>
                  <a:pt x="5529" y="9133"/>
                </a:lnTo>
                <a:lnTo>
                  <a:pt x="5845" y="9377"/>
                </a:lnTo>
                <a:lnTo>
                  <a:pt x="6162" y="9596"/>
                </a:lnTo>
                <a:lnTo>
                  <a:pt x="6162" y="10668"/>
                </a:lnTo>
                <a:lnTo>
                  <a:pt x="6162" y="10668"/>
                </a:lnTo>
                <a:lnTo>
                  <a:pt x="5650" y="10717"/>
                </a:lnTo>
                <a:lnTo>
                  <a:pt x="5650" y="10717"/>
                </a:lnTo>
                <a:lnTo>
                  <a:pt x="5066" y="10814"/>
                </a:lnTo>
                <a:lnTo>
                  <a:pt x="4506" y="10936"/>
                </a:lnTo>
                <a:lnTo>
                  <a:pt x="3946" y="11058"/>
                </a:lnTo>
                <a:lnTo>
                  <a:pt x="3410" y="11228"/>
                </a:lnTo>
                <a:lnTo>
                  <a:pt x="2923" y="11423"/>
                </a:lnTo>
                <a:lnTo>
                  <a:pt x="2460" y="11642"/>
                </a:lnTo>
                <a:lnTo>
                  <a:pt x="2022" y="11886"/>
                </a:lnTo>
                <a:lnTo>
                  <a:pt x="1632" y="12153"/>
                </a:lnTo>
                <a:lnTo>
                  <a:pt x="1267" y="12421"/>
                </a:lnTo>
                <a:lnTo>
                  <a:pt x="950" y="12738"/>
                </a:lnTo>
                <a:lnTo>
                  <a:pt x="682" y="13079"/>
                </a:lnTo>
                <a:lnTo>
                  <a:pt x="439" y="13420"/>
                </a:lnTo>
                <a:lnTo>
                  <a:pt x="268" y="13810"/>
                </a:lnTo>
                <a:lnTo>
                  <a:pt x="122" y="14199"/>
                </a:lnTo>
                <a:lnTo>
                  <a:pt x="49" y="14638"/>
                </a:lnTo>
                <a:lnTo>
                  <a:pt x="0" y="15076"/>
                </a:lnTo>
                <a:lnTo>
                  <a:pt x="0" y="15076"/>
                </a:lnTo>
                <a:lnTo>
                  <a:pt x="49" y="15125"/>
                </a:lnTo>
                <a:lnTo>
                  <a:pt x="244" y="15222"/>
                </a:lnTo>
                <a:lnTo>
                  <a:pt x="414" y="15295"/>
                </a:lnTo>
                <a:lnTo>
                  <a:pt x="633" y="15393"/>
                </a:lnTo>
                <a:lnTo>
                  <a:pt x="901" y="15490"/>
                </a:lnTo>
                <a:lnTo>
                  <a:pt x="1267" y="15563"/>
                </a:lnTo>
                <a:lnTo>
                  <a:pt x="1705" y="15661"/>
                </a:lnTo>
                <a:lnTo>
                  <a:pt x="2216" y="15758"/>
                </a:lnTo>
                <a:lnTo>
                  <a:pt x="2825" y="15831"/>
                </a:lnTo>
                <a:lnTo>
                  <a:pt x="3556" y="15928"/>
                </a:lnTo>
                <a:lnTo>
                  <a:pt x="4384" y="15977"/>
                </a:lnTo>
                <a:lnTo>
                  <a:pt x="5309" y="16026"/>
                </a:lnTo>
                <a:lnTo>
                  <a:pt x="6381" y="16050"/>
                </a:lnTo>
                <a:lnTo>
                  <a:pt x="7599" y="16075"/>
                </a:lnTo>
                <a:lnTo>
                  <a:pt x="7599" y="16075"/>
                </a:lnTo>
                <a:lnTo>
                  <a:pt x="8792" y="16050"/>
                </a:lnTo>
                <a:lnTo>
                  <a:pt x="9864" y="16026"/>
                </a:lnTo>
                <a:lnTo>
                  <a:pt x="10814" y="15977"/>
                </a:lnTo>
                <a:lnTo>
                  <a:pt x="11642" y="15928"/>
                </a:lnTo>
                <a:lnTo>
                  <a:pt x="12372" y="15831"/>
                </a:lnTo>
                <a:lnTo>
                  <a:pt x="12981" y="15758"/>
                </a:lnTo>
                <a:lnTo>
                  <a:pt x="13517" y="15661"/>
                </a:lnTo>
                <a:lnTo>
                  <a:pt x="13955" y="15563"/>
                </a:lnTo>
                <a:lnTo>
                  <a:pt x="14321" y="15490"/>
                </a:lnTo>
                <a:lnTo>
                  <a:pt x="14613" y="15393"/>
                </a:lnTo>
                <a:lnTo>
                  <a:pt x="14832" y="15295"/>
                </a:lnTo>
                <a:lnTo>
                  <a:pt x="15003" y="15222"/>
                </a:lnTo>
                <a:lnTo>
                  <a:pt x="15173" y="15125"/>
                </a:lnTo>
                <a:lnTo>
                  <a:pt x="15246" y="15076"/>
                </a:lnTo>
                <a:lnTo>
                  <a:pt x="15246" y="15076"/>
                </a:lnTo>
                <a:lnTo>
                  <a:pt x="15198" y="14613"/>
                </a:lnTo>
                <a:lnTo>
                  <a:pt x="15125" y="14175"/>
                </a:lnTo>
                <a:lnTo>
                  <a:pt x="15003" y="13761"/>
                </a:lnTo>
                <a:lnTo>
                  <a:pt x="14832" y="13371"/>
                </a:lnTo>
                <a:lnTo>
                  <a:pt x="14589" y="13006"/>
                </a:lnTo>
                <a:lnTo>
                  <a:pt x="14321" y="12665"/>
                </a:lnTo>
                <a:lnTo>
                  <a:pt x="14004" y="12373"/>
                </a:lnTo>
                <a:lnTo>
                  <a:pt x="13639" y="12080"/>
                </a:lnTo>
                <a:lnTo>
                  <a:pt x="13249" y="11813"/>
                </a:lnTo>
                <a:lnTo>
                  <a:pt x="12811" y="11593"/>
                </a:lnTo>
                <a:lnTo>
                  <a:pt x="12324" y="11374"/>
                </a:lnTo>
                <a:lnTo>
                  <a:pt x="11812" y="11204"/>
                </a:lnTo>
                <a:lnTo>
                  <a:pt x="11252" y="11033"/>
                </a:lnTo>
                <a:lnTo>
                  <a:pt x="10668" y="10911"/>
                </a:lnTo>
                <a:lnTo>
                  <a:pt x="10034" y="10790"/>
                </a:lnTo>
                <a:lnTo>
                  <a:pt x="9401" y="10717"/>
                </a:lnTo>
                <a:lnTo>
                  <a:pt x="9401" y="107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 name="Google Shape;640;p43"/>
          <p:cNvGrpSpPr/>
          <p:nvPr/>
        </p:nvGrpSpPr>
        <p:grpSpPr>
          <a:xfrm>
            <a:off x="4872696" y="2086302"/>
            <a:ext cx="345971" cy="325505"/>
            <a:chOff x="5972700" y="2330200"/>
            <a:chExt cx="411625" cy="387275"/>
          </a:xfrm>
        </p:grpSpPr>
        <p:sp>
          <p:nvSpPr>
            <p:cNvPr id="641" name="Google Shape;641;p4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43"/>
          <p:cNvGrpSpPr/>
          <p:nvPr/>
        </p:nvGrpSpPr>
        <p:grpSpPr>
          <a:xfrm>
            <a:off x="467993" y="2614431"/>
            <a:ext cx="109538" cy="399195"/>
            <a:chOff x="732125" y="2958550"/>
            <a:chExt cx="130325" cy="474950"/>
          </a:xfrm>
        </p:grpSpPr>
        <p:sp>
          <p:nvSpPr>
            <p:cNvPr id="644" name="Google Shape;644;p43"/>
            <p:cNvSpPr/>
            <p:nvPr/>
          </p:nvSpPr>
          <p:spPr>
            <a:xfrm>
              <a:off x="732125" y="2958550"/>
              <a:ext cx="130325" cy="474950"/>
            </a:xfrm>
            <a:custGeom>
              <a:avLst/>
              <a:gdLst/>
              <a:ahLst/>
              <a:cxnLst/>
              <a:rect l="l" t="t" r="r" b="b"/>
              <a:pathLst>
                <a:path w="5213" h="18998" fill="none" extrusionOk="0">
                  <a:moveTo>
                    <a:pt x="4336" y="14443"/>
                  </a:moveTo>
                  <a:lnTo>
                    <a:pt x="4336" y="1754"/>
                  </a:lnTo>
                  <a:lnTo>
                    <a:pt x="4336" y="1754"/>
                  </a:lnTo>
                  <a:lnTo>
                    <a:pt x="4336" y="1584"/>
                  </a:lnTo>
                  <a:lnTo>
                    <a:pt x="4311" y="1389"/>
                  </a:lnTo>
                  <a:lnTo>
                    <a:pt x="4262" y="1243"/>
                  </a:lnTo>
                  <a:lnTo>
                    <a:pt x="4214" y="1073"/>
                  </a:lnTo>
                  <a:lnTo>
                    <a:pt x="4141" y="926"/>
                  </a:lnTo>
                  <a:lnTo>
                    <a:pt x="4043" y="780"/>
                  </a:lnTo>
                  <a:lnTo>
                    <a:pt x="3946" y="634"/>
                  </a:lnTo>
                  <a:lnTo>
                    <a:pt x="3824" y="512"/>
                  </a:lnTo>
                  <a:lnTo>
                    <a:pt x="3702" y="415"/>
                  </a:lnTo>
                  <a:lnTo>
                    <a:pt x="3580" y="318"/>
                  </a:lnTo>
                  <a:lnTo>
                    <a:pt x="3434" y="220"/>
                  </a:lnTo>
                  <a:lnTo>
                    <a:pt x="3288" y="147"/>
                  </a:lnTo>
                  <a:lnTo>
                    <a:pt x="3118" y="98"/>
                  </a:lnTo>
                  <a:lnTo>
                    <a:pt x="2947" y="50"/>
                  </a:lnTo>
                  <a:lnTo>
                    <a:pt x="2777" y="25"/>
                  </a:lnTo>
                  <a:lnTo>
                    <a:pt x="2606" y="1"/>
                  </a:lnTo>
                  <a:lnTo>
                    <a:pt x="2606" y="1"/>
                  </a:lnTo>
                  <a:lnTo>
                    <a:pt x="2436" y="25"/>
                  </a:lnTo>
                  <a:lnTo>
                    <a:pt x="2265" y="50"/>
                  </a:lnTo>
                  <a:lnTo>
                    <a:pt x="2095" y="98"/>
                  </a:lnTo>
                  <a:lnTo>
                    <a:pt x="1924" y="147"/>
                  </a:lnTo>
                  <a:lnTo>
                    <a:pt x="1778" y="220"/>
                  </a:lnTo>
                  <a:lnTo>
                    <a:pt x="1632" y="318"/>
                  </a:lnTo>
                  <a:lnTo>
                    <a:pt x="1510" y="415"/>
                  </a:lnTo>
                  <a:lnTo>
                    <a:pt x="1389" y="512"/>
                  </a:lnTo>
                  <a:lnTo>
                    <a:pt x="1267" y="634"/>
                  </a:lnTo>
                  <a:lnTo>
                    <a:pt x="1169" y="780"/>
                  </a:lnTo>
                  <a:lnTo>
                    <a:pt x="1072" y="926"/>
                  </a:lnTo>
                  <a:lnTo>
                    <a:pt x="999" y="1073"/>
                  </a:lnTo>
                  <a:lnTo>
                    <a:pt x="950" y="1243"/>
                  </a:lnTo>
                  <a:lnTo>
                    <a:pt x="901" y="1389"/>
                  </a:lnTo>
                  <a:lnTo>
                    <a:pt x="877" y="1584"/>
                  </a:lnTo>
                  <a:lnTo>
                    <a:pt x="877" y="1754"/>
                  </a:lnTo>
                  <a:lnTo>
                    <a:pt x="877" y="14443"/>
                  </a:lnTo>
                  <a:lnTo>
                    <a:pt x="877" y="14443"/>
                  </a:lnTo>
                  <a:lnTo>
                    <a:pt x="682" y="14638"/>
                  </a:lnTo>
                  <a:lnTo>
                    <a:pt x="512" y="14833"/>
                  </a:lnTo>
                  <a:lnTo>
                    <a:pt x="366" y="15052"/>
                  </a:lnTo>
                  <a:lnTo>
                    <a:pt x="244" y="15296"/>
                  </a:lnTo>
                  <a:lnTo>
                    <a:pt x="146" y="15564"/>
                  </a:lnTo>
                  <a:lnTo>
                    <a:pt x="73" y="15832"/>
                  </a:lnTo>
                  <a:lnTo>
                    <a:pt x="25" y="16100"/>
                  </a:lnTo>
                  <a:lnTo>
                    <a:pt x="0" y="16392"/>
                  </a:lnTo>
                  <a:lnTo>
                    <a:pt x="0" y="16392"/>
                  </a:lnTo>
                  <a:lnTo>
                    <a:pt x="25" y="16635"/>
                  </a:lnTo>
                  <a:lnTo>
                    <a:pt x="49" y="16903"/>
                  </a:lnTo>
                  <a:lnTo>
                    <a:pt x="122" y="17147"/>
                  </a:lnTo>
                  <a:lnTo>
                    <a:pt x="195" y="17390"/>
                  </a:lnTo>
                  <a:lnTo>
                    <a:pt x="317" y="17634"/>
                  </a:lnTo>
                  <a:lnTo>
                    <a:pt x="439" y="17829"/>
                  </a:lnTo>
                  <a:lnTo>
                    <a:pt x="609" y="18048"/>
                  </a:lnTo>
                  <a:lnTo>
                    <a:pt x="755" y="18218"/>
                  </a:lnTo>
                  <a:lnTo>
                    <a:pt x="950" y="18389"/>
                  </a:lnTo>
                  <a:lnTo>
                    <a:pt x="1145" y="18535"/>
                  </a:lnTo>
                  <a:lnTo>
                    <a:pt x="1364" y="18681"/>
                  </a:lnTo>
                  <a:lnTo>
                    <a:pt x="1583" y="18779"/>
                  </a:lnTo>
                  <a:lnTo>
                    <a:pt x="1827" y="18876"/>
                  </a:lnTo>
                  <a:lnTo>
                    <a:pt x="2070" y="18925"/>
                  </a:lnTo>
                  <a:lnTo>
                    <a:pt x="2338" y="18973"/>
                  </a:lnTo>
                  <a:lnTo>
                    <a:pt x="2606" y="18998"/>
                  </a:lnTo>
                  <a:lnTo>
                    <a:pt x="2606" y="18998"/>
                  </a:lnTo>
                  <a:lnTo>
                    <a:pt x="2874" y="18973"/>
                  </a:lnTo>
                  <a:lnTo>
                    <a:pt x="3142" y="18925"/>
                  </a:lnTo>
                  <a:lnTo>
                    <a:pt x="3386" y="18876"/>
                  </a:lnTo>
                  <a:lnTo>
                    <a:pt x="3629" y="18779"/>
                  </a:lnTo>
                  <a:lnTo>
                    <a:pt x="3848" y="18681"/>
                  </a:lnTo>
                  <a:lnTo>
                    <a:pt x="4068" y="18535"/>
                  </a:lnTo>
                  <a:lnTo>
                    <a:pt x="4262" y="18389"/>
                  </a:lnTo>
                  <a:lnTo>
                    <a:pt x="4457" y="18218"/>
                  </a:lnTo>
                  <a:lnTo>
                    <a:pt x="4603" y="18048"/>
                  </a:lnTo>
                  <a:lnTo>
                    <a:pt x="4774" y="17829"/>
                  </a:lnTo>
                  <a:lnTo>
                    <a:pt x="4896" y="17634"/>
                  </a:lnTo>
                  <a:lnTo>
                    <a:pt x="5017" y="17390"/>
                  </a:lnTo>
                  <a:lnTo>
                    <a:pt x="5091" y="17147"/>
                  </a:lnTo>
                  <a:lnTo>
                    <a:pt x="5164" y="16903"/>
                  </a:lnTo>
                  <a:lnTo>
                    <a:pt x="5188" y="16635"/>
                  </a:lnTo>
                  <a:lnTo>
                    <a:pt x="5212" y="16392"/>
                  </a:lnTo>
                  <a:lnTo>
                    <a:pt x="5212" y="16392"/>
                  </a:lnTo>
                  <a:lnTo>
                    <a:pt x="5188" y="16100"/>
                  </a:lnTo>
                  <a:lnTo>
                    <a:pt x="5139" y="15832"/>
                  </a:lnTo>
                  <a:lnTo>
                    <a:pt x="5066" y="15564"/>
                  </a:lnTo>
                  <a:lnTo>
                    <a:pt x="4969" y="15296"/>
                  </a:lnTo>
                  <a:lnTo>
                    <a:pt x="4847" y="15052"/>
                  </a:lnTo>
                  <a:lnTo>
                    <a:pt x="4701" y="14833"/>
                  </a:lnTo>
                  <a:lnTo>
                    <a:pt x="4530" y="14638"/>
                  </a:lnTo>
                  <a:lnTo>
                    <a:pt x="4336" y="14443"/>
                  </a:lnTo>
                  <a:lnTo>
                    <a:pt x="4336" y="144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3"/>
            <p:cNvSpPr/>
            <p:nvPr/>
          </p:nvSpPr>
          <p:spPr>
            <a:xfrm>
              <a:off x="756475" y="3090675"/>
              <a:ext cx="81625" cy="318475"/>
            </a:xfrm>
            <a:custGeom>
              <a:avLst/>
              <a:gdLst/>
              <a:ahLst/>
              <a:cxnLst/>
              <a:rect l="l" t="t" r="r" b="b"/>
              <a:pathLst>
                <a:path w="3265" h="12739" fill="none" extrusionOk="0">
                  <a:moveTo>
                    <a:pt x="2387" y="1"/>
                  </a:moveTo>
                  <a:lnTo>
                    <a:pt x="877" y="1"/>
                  </a:lnTo>
                  <a:lnTo>
                    <a:pt x="877" y="9158"/>
                  </a:lnTo>
                  <a:lnTo>
                    <a:pt x="877" y="9158"/>
                  </a:lnTo>
                  <a:lnTo>
                    <a:pt x="853" y="9353"/>
                  </a:lnTo>
                  <a:lnTo>
                    <a:pt x="780" y="9548"/>
                  </a:lnTo>
                  <a:lnTo>
                    <a:pt x="682" y="9719"/>
                  </a:lnTo>
                  <a:lnTo>
                    <a:pt x="536" y="9889"/>
                  </a:lnTo>
                  <a:lnTo>
                    <a:pt x="536" y="9889"/>
                  </a:lnTo>
                  <a:lnTo>
                    <a:pt x="415" y="10011"/>
                  </a:lnTo>
                  <a:lnTo>
                    <a:pt x="317" y="10133"/>
                  </a:lnTo>
                  <a:lnTo>
                    <a:pt x="220" y="10279"/>
                  </a:lnTo>
                  <a:lnTo>
                    <a:pt x="147" y="10425"/>
                  </a:lnTo>
                  <a:lnTo>
                    <a:pt x="74" y="10595"/>
                  </a:lnTo>
                  <a:lnTo>
                    <a:pt x="49" y="10766"/>
                  </a:lnTo>
                  <a:lnTo>
                    <a:pt x="1" y="10936"/>
                  </a:lnTo>
                  <a:lnTo>
                    <a:pt x="1" y="11107"/>
                  </a:lnTo>
                  <a:lnTo>
                    <a:pt x="1" y="11107"/>
                  </a:lnTo>
                  <a:lnTo>
                    <a:pt x="1" y="11253"/>
                  </a:lnTo>
                  <a:lnTo>
                    <a:pt x="25" y="11423"/>
                  </a:lnTo>
                  <a:lnTo>
                    <a:pt x="74" y="11570"/>
                  </a:lnTo>
                  <a:lnTo>
                    <a:pt x="122" y="11740"/>
                  </a:lnTo>
                  <a:lnTo>
                    <a:pt x="195" y="11862"/>
                  </a:lnTo>
                  <a:lnTo>
                    <a:pt x="293" y="12008"/>
                  </a:lnTo>
                  <a:lnTo>
                    <a:pt x="366" y="12130"/>
                  </a:lnTo>
                  <a:lnTo>
                    <a:pt x="488" y="12251"/>
                  </a:lnTo>
                  <a:lnTo>
                    <a:pt x="585" y="12349"/>
                  </a:lnTo>
                  <a:lnTo>
                    <a:pt x="731" y="12446"/>
                  </a:lnTo>
                  <a:lnTo>
                    <a:pt x="853" y="12519"/>
                  </a:lnTo>
                  <a:lnTo>
                    <a:pt x="999" y="12592"/>
                  </a:lnTo>
                  <a:lnTo>
                    <a:pt x="1145" y="12666"/>
                  </a:lnTo>
                  <a:lnTo>
                    <a:pt x="1316" y="12690"/>
                  </a:lnTo>
                  <a:lnTo>
                    <a:pt x="1462" y="12714"/>
                  </a:lnTo>
                  <a:lnTo>
                    <a:pt x="1632" y="12739"/>
                  </a:lnTo>
                  <a:lnTo>
                    <a:pt x="1632" y="12739"/>
                  </a:lnTo>
                  <a:lnTo>
                    <a:pt x="1803" y="12714"/>
                  </a:lnTo>
                  <a:lnTo>
                    <a:pt x="1949" y="12690"/>
                  </a:lnTo>
                  <a:lnTo>
                    <a:pt x="2119" y="12666"/>
                  </a:lnTo>
                  <a:lnTo>
                    <a:pt x="2266" y="12592"/>
                  </a:lnTo>
                  <a:lnTo>
                    <a:pt x="2412" y="12519"/>
                  </a:lnTo>
                  <a:lnTo>
                    <a:pt x="2533" y="12446"/>
                  </a:lnTo>
                  <a:lnTo>
                    <a:pt x="2680" y="12349"/>
                  </a:lnTo>
                  <a:lnTo>
                    <a:pt x="2777" y="12251"/>
                  </a:lnTo>
                  <a:lnTo>
                    <a:pt x="2899" y="12130"/>
                  </a:lnTo>
                  <a:lnTo>
                    <a:pt x="2972" y="12008"/>
                  </a:lnTo>
                  <a:lnTo>
                    <a:pt x="3069" y="11862"/>
                  </a:lnTo>
                  <a:lnTo>
                    <a:pt x="3142" y="11740"/>
                  </a:lnTo>
                  <a:lnTo>
                    <a:pt x="3191" y="11570"/>
                  </a:lnTo>
                  <a:lnTo>
                    <a:pt x="3240" y="11423"/>
                  </a:lnTo>
                  <a:lnTo>
                    <a:pt x="3264" y="11253"/>
                  </a:lnTo>
                  <a:lnTo>
                    <a:pt x="3264" y="11107"/>
                  </a:lnTo>
                  <a:lnTo>
                    <a:pt x="3264" y="11107"/>
                  </a:lnTo>
                  <a:lnTo>
                    <a:pt x="3264" y="10936"/>
                  </a:lnTo>
                  <a:lnTo>
                    <a:pt x="3215" y="10766"/>
                  </a:lnTo>
                  <a:lnTo>
                    <a:pt x="3191" y="10595"/>
                  </a:lnTo>
                  <a:lnTo>
                    <a:pt x="3118" y="10425"/>
                  </a:lnTo>
                  <a:lnTo>
                    <a:pt x="3045" y="10279"/>
                  </a:lnTo>
                  <a:lnTo>
                    <a:pt x="2947" y="10133"/>
                  </a:lnTo>
                  <a:lnTo>
                    <a:pt x="2850" y="10011"/>
                  </a:lnTo>
                  <a:lnTo>
                    <a:pt x="2728" y="9889"/>
                  </a:lnTo>
                  <a:lnTo>
                    <a:pt x="2728" y="9889"/>
                  </a:lnTo>
                  <a:lnTo>
                    <a:pt x="2582" y="9719"/>
                  </a:lnTo>
                  <a:lnTo>
                    <a:pt x="2485" y="9548"/>
                  </a:lnTo>
                  <a:lnTo>
                    <a:pt x="2412" y="9353"/>
                  </a:lnTo>
                  <a:lnTo>
                    <a:pt x="2387" y="9158"/>
                  </a:lnTo>
                  <a:lnTo>
                    <a:pt x="238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3"/>
            <p:cNvSpPr/>
            <p:nvPr/>
          </p:nvSpPr>
          <p:spPr>
            <a:xfrm>
              <a:off x="802750" y="312905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3"/>
            <p:cNvSpPr/>
            <p:nvPr/>
          </p:nvSpPr>
          <p:spPr>
            <a:xfrm>
              <a:off x="802750" y="316252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3"/>
            <p:cNvSpPr/>
            <p:nvPr/>
          </p:nvSpPr>
          <p:spPr>
            <a:xfrm>
              <a:off x="802750" y="3196025"/>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3"/>
            <p:cNvSpPr/>
            <p:nvPr/>
          </p:nvSpPr>
          <p:spPr>
            <a:xfrm>
              <a:off x="802750" y="3229500"/>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43"/>
            <p:cNvSpPr/>
            <p:nvPr/>
          </p:nvSpPr>
          <p:spPr>
            <a:xfrm>
              <a:off x="802750" y="3263000"/>
              <a:ext cx="13425" cy="25"/>
            </a:xfrm>
            <a:custGeom>
              <a:avLst/>
              <a:gdLst/>
              <a:ahLst/>
              <a:cxnLst/>
              <a:rect l="l" t="t" r="r" b="b"/>
              <a:pathLst>
                <a:path w="537" h="1" fill="none" extrusionOk="0">
                  <a:moveTo>
                    <a:pt x="536"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43"/>
            <p:cNvSpPr/>
            <p:nvPr/>
          </p:nvSpPr>
          <p:spPr>
            <a:xfrm>
              <a:off x="802750" y="3296475"/>
              <a:ext cx="13425" cy="25"/>
            </a:xfrm>
            <a:custGeom>
              <a:avLst/>
              <a:gdLst/>
              <a:ahLst/>
              <a:cxnLst/>
              <a:rect l="l" t="t" r="r" b="b"/>
              <a:pathLst>
                <a:path w="537" h="1" fill="none" extrusionOk="0">
                  <a:moveTo>
                    <a:pt x="536"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2" name="Google Shape;652;p43"/>
          <p:cNvSpPr/>
          <p:nvPr/>
        </p:nvSpPr>
        <p:spPr>
          <a:xfrm>
            <a:off x="1484913" y="2598660"/>
            <a:ext cx="335738" cy="430924"/>
          </a:xfrm>
          <a:custGeom>
            <a:avLst/>
            <a:gdLst/>
            <a:ahLst/>
            <a:cxnLst/>
            <a:rect l="l" t="t" r="r" b="b"/>
            <a:pathLst>
              <a:path w="15978" h="20508" fill="none" extrusionOk="0">
                <a:moveTo>
                  <a:pt x="15977" y="1292"/>
                </a:moveTo>
                <a:lnTo>
                  <a:pt x="15977" y="19217"/>
                </a:lnTo>
                <a:lnTo>
                  <a:pt x="15977" y="19217"/>
                </a:lnTo>
                <a:lnTo>
                  <a:pt x="15953" y="19485"/>
                </a:lnTo>
                <a:lnTo>
                  <a:pt x="15880" y="19728"/>
                </a:lnTo>
                <a:lnTo>
                  <a:pt x="15758" y="19948"/>
                </a:lnTo>
                <a:lnTo>
                  <a:pt x="15612" y="20142"/>
                </a:lnTo>
                <a:lnTo>
                  <a:pt x="15417" y="20289"/>
                </a:lnTo>
                <a:lnTo>
                  <a:pt x="15198" y="20410"/>
                </a:lnTo>
                <a:lnTo>
                  <a:pt x="14955" y="20483"/>
                </a:lnTo>
                <a:lnTo>
                  <a:pt x="14711" y="20508"/>
                </a:lnTo>
                <a:lnTo>
                  <a:pt x="1267" y="20508"/>
                </a:lnTo>
                <a:lnTo>
                  <a:pt x="1267" y="20508"/>
                </a:lnTo>
                <a:lnTo>
                  <a:pt x="1023" y="20483"/>
                </a:lnTo>
                <a:lnTo>
                  <a:pt x="780" y="20410"/>
                </a:lnTo>
                <a:lnTo>
                  <a:pt x="561" y="20289"/>
                </a:lnTo>
                <a:lnTo>
                  <a:pt x="366" y="20142"/>
                </a:lnTo>
                <a:lnTo>
                  <a:pt x="220" y="19948"/>
                </a:lnTo>
                <a:lnTo>
                  <a:pt x="98" y="19728"/>
                </a:lnTo>
                <a:lnTo>
                  <a:pt x="25" y="19485"/>
                </a:lnTo>
                <a:lnTo>
                  <a:pt x="1" y="19217"/>
                </a:lnTo>
                <a:lnTo>
                  <a:pt x="1" y="1292"/>
                </a:lnTo>
                <a:lnTo>
                  <a:pt x="1" y="1292"/>
                </a:lnTo>
                <a:lnTo>
                  <a:pt x="25" y="1024"/>
                </a:lnTo>
                <a:lnTo>
                  <a:pt x="98" y="780"/>
                </a:lnTo>
                <a:lnTo>
                  <a:pt x="220" y="561"/>
                </a:lnTo>
                <a:lnTo>
                  <a:pt x="366" y="366"/>
                </a:lnTo>
                <a:lnTo>
                  <a:pt x="561" y="220"/>
                </a:lnTo>
                <a:lnTo>
                  <a:pt x="780" y="98"/>
                </a:lnTo>
                <a:lnTo>
                  <a:pt x="1023" y="25"/>
                </a:lnTo>
                <a:lnTo>
                  <a:pt x="1267" y="1"/>
                </a:lnTo>
                <a:lnTo>
                  <a:pt x="14711" y="1"/>
                </a:lnTo>
                <a:lnTo>
                  <a:pt x="14711" y="1"/>
                </a:lnTo>
                <a:lnTo>
                  <a:pt x="14955" y="25"/>
                </a:lnTo>
                <a:lnTo>
                  <a:pt x="15198" y="98"/>
                </a:lnTo>
                <a:lnTo>
                  <a:pt x="15417" y="220"/>
                </a:lnTo>
                <a:lnTo>
                  <a:pt x="15612" y="366"/>
                </a:lnTo>
                <a:lnTo>
                  <a:pt x="15758" y="561"/>
                </a:lnTo>
                <a:lnTo>
                  <a:pt x="15880" y="780"/>
                </a:lnTo>
                <a:lnTo>
                  <a:pt x="15953" y="1024"/>
                </a:lnTo>
                <a:lnTo>
                  <a:pt x="15977" y="1292"/>
                </a:lnTo>
                <a:lnTo>
                  <a:pt x="15977" y="1292"/>
                </a:lnTo>
                <a:close/>
                <a:moveTo>
                  <a:pt x="7989" y="19899"/>
                </a:moveTo>
                <a:lnTo>
                  <a:pt x="7989" y="19899"/>
                </a:lnTo>
                <a:lnTo>
                  <a:pt x="8159" y="19875"/>
                </a:lnTo>
                <a:lnTo>
                  <a:pt x="8306" y="19826"/>
                </a:lnTo>
                <a:lnTo>
                  <a:pt x="8452" y="19753"/>
                </a:lnTo>
                <a:lnTo>
                  <a:pt x="8574" y="19655"/>
                </a:lnTo>
                <a:lnTo>
                  <a:pt x="8671" y="19534"/>
                </a:lnTo>
                <a:lnTo>
                  <a:pt x="8744" y="19387"/>
                </a:lnTo>
                <a:lnTo>
                  <a:pt x="8793" y="19241"/>
                </a:lnTo>
                <a:lnTo>
                  <a:pt x="8817" y="19071"/>
                </a:lnTo>
                <a:lnTo>
                  <a:pt x="8817" y="19071"/>
                </a:lnTo>
                <a:lnTo>
                  <a:pt x="8793" y="18900"/>
                </a:lnTo>
                <a:lnTo>
                  <a:pt x="8744" y="18754"/>
                </a:lnTo>
                <a:lnTo>
                  <a:pt x="8671" y="18608"/>
                </a:lnTo>
                <a:lnTo>
                  <a:pt x="8574" y="18486"/>
                </a:lnTo>
                <a:lnTo>
                  <a:pt x="8452" y="18389"/>
                </a:lnTo>
                <a:lnTo>
                  <a:pt x="8306" y="18316"/>
                </a:lnTo>
                <a:lnTo>
                  <a:pt x="8159" y="18267"/>
                </a:lnTo>
                <a:lnTo>
                  <a:pt x="7989" y="18243"/>
                </a:lnTo>
                <a:lnTo>
                  <a:pt x="7989" y="18243"/>
                </a:lnTo>
                <a:lnTo>
                  <a:pt x="7819" y="18267"/>
                </a:lnTo>
                <a:lnTo>
                  <a:pt x="7672" y="18316"/>
                </a:lnTo>
                <a:lnTo>
                  <a:pt x="7526" y="18389"/>
                </a:lnTo>
                <a:lnTo>
                  <a:pt x="7404" y="18486"/>
                </a:lnTo>
                <a:lnTo>
                  <a:pt x="7307" y="18608"/>
                </a:lnTo>
                <a:lnTo>
                  <a:pt x="7234" y="18754"/>
                </a:lnTo>
                <a:lnTo>
                  <a:pt x="7185" y="18900"/>
                </a:lnTo>
                <a:lnTo>
                  <a:pt x="7161" y="19071"/>
                </a:lnTo>
                <a:lnTo>
                  <a:pt x="7161" y="19071"/>
                </a:lnTo>
                <a:lnTo>
                  <a:pt x="7185" y="19241"/>
                </a:lnTo>
                <a:lnTo>
                  <a:pt x="7234" y="19387"/>
                </a:lnTo>
                <a:lnTo>
                  <a:pt x="7307" y="19534"/>
                </a:lnTo>
                <a:lnTo>
                  <a:pt x="7404" y="19655"/>
                </a:lnTo>
                <a:lnTo>
                  <a:pt x="7526" y="19753"/>
                </a:lnTo>
                <a:lnTo>
                  <a:pt x="7672" y="19826"/>
                </a:lnTo>
                <a:lnTo>
                  <a:pt x="7819" y="19875"/>
                </a:lnTo>
                <a:lnTo>
                  <a:pt x="7989" y="19899"/>
                </a:lnTo>
                <a:lnTo>
                  <a:pt x="7989" y="19899"/>
                </a:lnTo>
                <a:close/>
                <a:moveTo>
                  <a:pt x="14394" y="1584"/>
                </a:moveTo>
                <a:lnTo>
                  <a:pt x="1584" y="1584"/>
                </a:lnTo>
                <a:lnTo>
                  <a:pt x="1584" y="17634"/>
                </a:lnTo>
                <a:lnTo>
                  <a:pt x="14394" y="17634"/>
                </a:lnTo>
                <a:lnTo>
                  <a:pt x="14394" y="158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43"/>
          <p:cNvSpPr/>
          <p:nvPr/>
        </p:nvSpPr>
        <p:spPr>
          <a:xfrm>
            <a:off x="963405" y="2598660"/>
            <a:ext cx="248746" cy="430924"/>
          </a:xfrm>
          <a:custGeom>
            <a:avLst/>
            <a:gdLst/>
            <a:ahLst/>
            <a:cxnLst/>
            <a:rect l="l" t="t" r="r" b="b"/>
            <a:pathLst>
              <a:path w="11838" h="20508" fill="none" extrusionOk="0">
                <a:moveTo>
                  <a:pt x="10547" y="1"/>
                </a:moveTo>
                <a:lnTo>
                  <a:pt x="1292" y="1"/>
                </a:lnTo>
                <a:lnTo>
                  <a:pt x="1292" y="1"/>
                </a:lnTo>
                <a:lnTo>
                  <a:pt x="1024" y="25"/>
                </a:lnTo>
                <a:lnTo>
                  <a:pt x="780" y="98"/>
                </a:lnTo>
                <a:lnTo>
                  <a:pt x="561" y="220"/>
                </a:lnTo>
                <a:lnTo>
                  <a:pt x="366" y="366"/>
                </a:lnTo>
                <a:lnTo>
                  <a:pt x="220" y="561"/>
                </a:lnTo>
                <a:lnTo>
                  <a:pt x="98" y="780"/>
                </a:lnTo>
                <a:lnTo>
                  <a:pt x="25" y="1024"/>
                </a:lnTo>
                <a:lnTo>
                  <a:pt x="1" y="1292"/>
                </a:lnTo>
                <a:lnTo>
                  <a:pt x="1" y="19217"/>
                </a:lnTo>
                <a:lnTo>
                  <a:pt x="1" y="19217"/>
                </a:lnTo>
                <a:lnTo>
                  <a:pt x="25" y="19485"/>
                </a:lnTo>
                <a:lnTo>
                  <a:pt x="98" y="19728"/>
                </a:lnTo>
                <a:lnTo>
                  <a:pt x="220" y="19948"/>
                </a:lnTo>
                <a:lnTo>
                  <a:pt x="366" y="20142"/>
                </a:lnTo>
                <a:lnTo>
                  <a:pt x="561" y="20289"/>
                </a:lnTo>
                <a:lnTo>
                  <a:pt x="780" y="20410"/>
                </a:lnTo>
                <a:lnTo>
                  <a:pt x="1024" y="20483"/>
                </a:lnTo>
                <a:lnTo>
                  <a:pt x="1292" y="20508"/>
                </a:lnTo>
                <a:lnTo>
                  <a:pt x="10547" y="20508"/>
                </a:lnTo>
                <a:lnTo>
                  <a:pt x="10547" y="20508"/>
                </a:lnTo>
                <a:lnTo>
                  <a:pt x="10814" y="20483"/>
                </a:lnTo>
                <a:lnTo>
                  <a:pt x="11058" y="20410"/>
                </a:lnTo>
                <a:lnTo>
                  <a:pt x="11277" y="20289"/>
                </a:lnTo>
                <a:lnTo>
                  <a:pt x="11472" y="20142"/>
                </a:lnTo>
                <a:lnTo>
                  <a:pt x="11618" y="19948"/>
                </a:lnTo>
                <a:lnTo>
                  <a:pt x="11740" y="19728"/>
                </a:lnTo>
                <a:lnTo>
                  <a:pt x="11813" y="19485"/>
                </a:lnTo>
                <a:lnTo>
                  <a:pt x="11837" y="19217"/>
                </a:lnTo>
                <a:lnTo>
                  <a:pt x="11837" y="1292"/>
                </a:lnTo>
                <a:lnTo>
                  <a:pt x="11837" y="1292"/>
                </a:lnTo>
                <a:lnTo>
                  <a:pt x="11813" y="1024"/>
                </a:lnTo>
                <a:lnTo>
                  <a:pt x="11740" y="780"/>
                </a:lnTo>
                <a:lnTo>
                  <a:pt x="11618" y="561"/>
                </a:lnTo>
                <a:lnTo>
                  <a:pt x="11472" y="366"/>
                </a:lnTo>
                <a:lnTo>
                  <a:pt x="11277" y="220"/>
                </a:lnTo>
                <a:lnTo>
                  <a:pt x="11058" y="98"/>
                </a:lnTo>
                <a:lnTo>
                  <a:pt x="10814" y="25"/>
                </a:lnTo>
                <a:lnTo>
                  <a:pt x="10547" y="1"/>
                </a:lnTo>
                <a:lnTo>
                  <a:pt x="10547" y="1"/>
                </a:lnTo>
                <a:close/>
                <a:moveTo>
                  <a:pt x="5554" y="975"/>
                </a:moveTo>
                <a:lnTo>
                  <a:pt x="6284" y="975"/>
                </a:lnTo>
                <a:lnTo>
                  <a:pt x="6284" y="975"/>
                </a:lnTo>
                <a:lnTo>
                  <a:pt x="6406" y="999"/>
                </a:lnTo>
                <a:lnTo>
                  <a:pt x="6479" y="1073"/>
                </a:lnTo>
                <a:lnTo>
                  <a:pt x="6552" y="1146"/>
                </a:lnTo>
                <a:lnTo>
                  <a:pt x="6577" y="1267"/>
                </a:lnTo>
                <a:lnTo>
                  <a:pt x="6577" y="1267"/>
                </a:lnTo>
                <a:lnTo>
                  <a:pt x="6552" y="1365"/>
                </a:lnTo>
                <a:lnTo>
                  <a:pt x="6479" y="1462"/>
                </a:lnTo>
                <a:lnTo>
                  <a:pt x="6406" y="1511"/>
                </a:lnTo>
                <a:lnTo>
                  <a:pt x="6284" y="1535"/>
                </a:lnTo>
                <a:lnTo>
                  <a:pt x="5554" y="1535"/>
                </a:lnTo>
                <a:lnTo>
                  <a:pt x="5554" y="1535"/>
                </a:lnTo>
                <a:lnTo>
                  <a:pt x="5432" y="1511"/>
                </a:lnTo>
                <a:lnTo>
                  <a:pt x="5359" y="1462"/>
                </a:lnTo>
                <a:lnTo>
                  <a:pt x="5286" y="1365"/>
                </a:lnTo>
                <a:lnTo>
                  <a:pt x="5262" y="1267"/>
                </a:lnTo>
                <a:lnTo>
                  <a:pt x="5262" y="1267"/>
                </a:lnTo>
                <a:lnTo>
                  <a:pt x="5286" y="1146"/>
                </a:lnTo>
                <a:lnTo>
                  <a:pt x="5359" y="1073"/>
                </a:lnTo>
                <a:lnTo>
                  <a:pt x="5432" y="999"/>
                </a:lnTo>
                <a:lnTo>
                  <a:pt x="5554" y="975"/>
                </a:lnTo>
                <a:lnTo>
                  <a:pt x="5554" y="975"/>
                </a:lnTo>
                <a:close/>
                <a:moveTo>
                  <a:pt x="5919" y="19436"/>
                </a:moveTo>
                <a:lnTo>
                  <a:pt x="5919" y="19436"/>
                </a:lnTo>
                <a:lnTo>
                  <a:pt x="5749" y="19412"/>
                </a:lnTo>
                <a:lnTo>
                  <a:pt x="5578" y="19363"/>
                </a:lnTo>
                <a:lnTo>
                  <a:pt x="5432" y="19290"/>
                </a:lnTo>
                <a:lnTo>
                  <a:pt x="5310" y="19193"/>
                </a:lnTo>
                <a:lnTo>
                  <a:pt x="5213" y="19071"/>
                </a:lnTo>
                <a:lnTo>
                  <a:pt x="5140" y="18925"/>
                </a:lnTo>
                <a:lnTo>
                  <a:pt x="5091" y="18754"/>
                </a:lnTo>
                <a:lnTo>
                  <a:pt x="5067" y="18584"/>
                </a:lnTo>
                <a:lnTo>
                  <a:pt x="5067" y="18584"/>
                </a:lnTo>
                <a:lnTo>
                  <a:pt x="5091" y="18413"/>
                </a:lnTo>
                <a:lnTo>
                  <a:pt x="5140" y="18243"/>
                </a:lnTo>
                <a:lnTo>
                  <a:pt x="5213" y="18097"/>
                </a:lnTo>
                <a:lnTo>
                  <a:pt x="5310" y="17975"/>
                </a:lnTo>
                <a:lnTo>
                  <a:pt x="5432" y="17877"/>
                </a:lnTo>
                <a:lnTo>
                  <a:pt x="5578" y="17804"/>
                </a:lnTo>
                <a:lnTo>
                  <a:pt x="5749" y="17756"/>
                </a:lnTo>
                <a:lnTo>
                  <a:pt x="5919" y="17731"/>
                </a:lnTo>
                <a:lnTo>
                  <a:pt x="5919" y="17731"/>
                </a:lnTo>
                <a:lnTo>
                  <a:pt x="6090" y="17756"/>
                </a:lnTo>
                <a:lnTo>
                  <a:pt x="6260" y="17804"/>
                </a:lnTo>
                <a:lnTo>
                  <a:pt x="6406" y="17877"/>
                </a:lnTo>
                <a:lnTo>
                  <a:pt x="6528" y="17975"/>
                </a:lnTo>
                <a:lnTo>
                  <a:pt x="6625" y="18097"/>
                </a:lnTo>
                <a:lnTo>
                  <a:pt x="6699" y="18243"/>
                </a:lnTo>
                <a:lnTo>
                  <a:pt x="6747" y="18413"/>
                </a:lnTo>
                <a:lnTo>
                  <a:pt x="6772" y="18584"/>
                </a:lnTo>
                <a:lnTo>
                  <a:pt x="6772" y="18584"/>
                </a:lnTo>
                <a:lnTo>
                  <a:pt x="6747" y="18754"/>
                </a:lnTo>
                <a:lnTo>
                  <a:pt x="6699" y="18925"/>
                </a:lnTo>
                <a:lnTo>
                  <a:pt x="6625" y="19071"/>
                </a:lnTo>
                <a:lnTo>
                  <a:pt x="6528" y="19193"/>
                </a:lnTo>
                <a:lnTo>
                  <a:pt x="6406" y="19290"/>
                </a:lnTo>
                <a:lnTo>
                  <a:pt x="6260" y="19363"/>
                </a:lnTo>
                <a:lnTo>
                  <a:pt x="6090" y="19412"/>
                </a:lnTo>
                <a:lnTo>
                  <a:pt x="5919" y="19436"/>
                </a:lnTo>
                <a:lnTo>
                  <a:pt x="5919" y="19436"/>
                </a:lnTo>
                <a:close/>
                <a:moveTo>
                  <a:pt x="10547" y="16660"/>
                </a:moveTo>
                <a:lnTo>
                  <a:pt x="1292" y="16660"/>
                </a:lnTo>
                <a:lnTo>
                  <a:pt x="1292" y="2558"/>
                </a:lnTo>
                <a:lnTo>
                  <a:pt x="10547" y="2558"/>
                </a:lnTo>
                <a:lnTo>
                  <a:pt x="10547" y="1666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 name="Google Shape;654;p43"/>
          <p:cNvGrpSpPr/>
          <p:nvPr/>
        </p:nvGrpSpPr>
        <p:grpSpPr>
          <a:xfrm>
            <a:off x="2023737" y="2627227"/>
            <a:ext cx="387933" cy="367467"/>
            <a:chOff x="2583100" y="2973775"/>
            <a:chExt cx="461550" cy="437200"/>
          </a:xfrm>
        </p:grpSpPr>
        <p:sp>
          <p:nvSpPr>
            <p:cNvPr id="655" name="Google Shape;655;p43"/>
            <p:cNvSpPr/>
            <p:nvPr/>
          </p:nvSpPr>
          <p:spPr>
            <a:xfrm>
              <a:off x="2701225" y="3315975"/>
              <a:ext cx="225300" cy="95000"/>
            </a:xfrm>
            <a:custGeom>
              <a:avLst/>
              <a:gdLst/>
              <a:ahLst/>
              <a:cxnLst/>
              <a:rect l="l" t="t" r="r" b="b"/>
              <a:pathLst>
                <a:path w="9012" h="3800" fill="none" extrusionOk="0">
                  <a:moveTo>
                    <a:pt x="2947" y="0"/>
                  </a:moveTo>
                  <a:lnTo>
                    <a:pt x="2947" y="2947"/>
                  </a:lnTo>
                  <a:lnTo>
                    <a:pt x="853" y="2947"/>
                  </a:lnTo>
                  <a:lnTo>
                    <a:pt x="853" y="2947"/>
                  </a:lnTo>
                  <a:lnTo>
                    <a:pt x="682" y="2947"/>
                  </a:lnTo>
                  <a:lnTo>
                    <a:pt x="512" y="2996"/>
                  </a:lnTo>
                  <a:lnTo>
                    <a:pt x="365" y="3093"/>
                  </a:lnTo>
                  <a:lnTo>
                    <a:pt x="244" y="3191"/>
                  </a:lnTo>
                  <a:lnTo>
                    <a:pt x="146" y="3313"/>
                  </a:lnTo>
                  <a:lnTo>
                    <a:pt x="49" y="3459"/>
                  </a:lnTo>
                  <a:lnTo>
                    <a:pt x="0" y="3629"/>
                  </a:lnTo>
                  <a:lnTo>
                    <a:pt x="0" y="3800"/>
                  </a:lnTo>
                  <a:lnTo>
                    <a:pt x="9011" y="3800"/>
                  </a:lnTo>
                  <a:lnTo>
                    <a:pt x="9011" y="3800"/>
                  </a:lnTo>
                  <a:lnTo>
                    <a:pt x="9011" y="3629"/>
                  </a:lnTo>
                  <a:lnTo>
                    <a:pt x="8963" y="3459"/>
                  </a:lnTo>
                  <a:lnTo>
                    <a:pt x="8865" y="3313"/>
                  </a:lnTo>
                  <a:lnTo>
                    <a:pt x="8768" y="3191"/>
                  </a:lnTo>
                  <a:lnTo>
                    <a:pt x="8646" y="3093"/>
                  </a:lnTo>
                  <a:lnTo>
                    <a:pt x="8500" y="2996"/>
                  </a:lnTo>
                  <a:lnTo>
                    <a:pt x="8330" y="2947"/>
                  </a:lnTo>
                  <a:lnTo>
                    <a:pt x="8159" y="2947"/>
                  </a:lnTo>
                  <a:lnTo>
                    <a:pt x="6065" y="2947"/>
                  </a:lnTo>
                  <a:lnTo>
                    <a:pt x="606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3"/>
            <p:cNvSpPr/>
            <p:nvPr/>
          </p:nvSpPr>
          <p:spPr>
            <a:xfrm>
              <a:off x="2583100" y="2973775"/>
              <a:ext cx="461550" cy="336125"/>
            </a:xfrm>
            <a:custGeom>
              <a:avLst/>
              <a:gdLst/>
              <a:ahLst/>
              <a:cxnLst/>
              <a:rect l="l" t="t" r="r" b="b"/>
              <a:pathLst>
                <a:path w="18462" h="13445" fill="none" extrusionOk="0">
                  <a:moveTo>
                    <a:pt x="17974" y="1"/>
                  </a:moveTo>
                  <a:lnTo>
                    <a:pt x="487" y="1"/>
                  </a:lnTo>
                  <a:lnTo>
                    <a:pt x="487" y="1"/>
                  </a:lnTo>
                  <a:lnTo>
                    <a:pt x="390" y="1"/>
                  </a:lnTo>
                  <a:lnTo>
                    <a:pt x="317" y="50"/>
                  </a:lnTo>
                  <a:lnTo>
                    <a:pt x="220" y="74"/>
                  </a:lnTo>
                  <a:lnTo>
                    <a:pt x="146" y="147"/>
                  </a:lnTo>
                  <a:lnTo>
                    <a:pt x="98" y="220"/>
                  </a:lnTo>
                  <a:lnTo>
                    <a:pt x="49" y="293"/>
                  </a:lnTo>
                  <a:lnTo>
                    <a:pt x="25" y="390"/>
                  </a:lnTo>
                  <a:lnTo>
                    <a:pt x="0" y="488"/>
                  </a:lnTo>
                  <a:lnTo>
                    <a:pt x="0" y="12958"/>
                  </a:lnTo>
                  <a:lnTo>
                    <a:pt x="0" y="12958"/>
                  </a:lnTo>
                  <a:lnTo>
                    <a:pt x="25" y="13055"/>
                  </a:lnTo>
                  <a:lnTo>
                    <a:pt x="49" y="13152"/>
                  </a:lnTo>
                  <a:lnTo>
                    <a:pt x="98" y="13226"/>
                  </a:lnTo>
                  <a:lnTo>
                    <a:pt x="146" y="13299"/>
                  </a:lnTo>
                  <a:lnTo>
                    <a:pt x="220" y="13372"/>
                  </a:lnTo>
                  <a:lnTo>
                    <a:pt x="317" y="13396"/>
                  </a:lnTo>
                  <a:lnTo>
                    <a:pt x="390" y="13445"/>
                  </a:lnTo>
                  <a:lnTo>
                    <a:pt x="487" y="13445"/>
                  </a:lnTo>
                  <a:lnTo>
                    <a:pt x="17974" y="13445"/>
                  </a:lnTo>
                  <a:lnTo>
                    <a:pt x="17974" y="13445"/>
                  </a:lnTo>
                  <a:lnTo>
                    <a:pt x="18072" y="13445"/>
                  </a:lnTo>
                  <a:lnTo>
                    <a:pt x="18145" y="13396"/>
                  </a:lnTo>
                  <a:lnTo>
                    <a:pt x="18242" y="13372"/>
                  </a:lnTo>
                  <a:lnTo>
                    <a:pt x="18315" y="13299"/>
                  </a:lnTo>
                  <a:lnTo>
                    <a:pt x="18364" y="13226"/>
                  </a:lnTo>
                  <a:lnTo>
                    <a:pt x="18413" y="13152"/>
                  </a:lnTo>
                  <a:lnTo>
                    <a:pt x="18437" y="13055"/>
                  </a:lnTo>
                  <a:lnTo>
                    <a:pt x="18461" y="12958"/>
                  </a:lnTo>
                  <a:lnTo>
                    <a:pt x="18461" y="488"/>
                  </a:lnTo>
                  <a:lnTo>
                    <a:pt x="18461" y="488"/>
                  </a:lnTo>
                  <a:lnTo>
                    <a:pt x="18437" y="390"/>
                  </a:lnTo>
                  <a:lnTo>
                    <a:pt x="18413" y="293"/>
                  </a:lnTo>
                  <a:lnTo>
                    <a:pt x="18364" y="220"/>
                  </a:lnTo>
                  <a:lnTo>
                    <a:pt x="18315" y="147"/>
                  </a:lnTo>
                  <a:lnTo>
                    <a:pt x="18242" y="74"/>
                  </a:lnTo>
                  <a:lnTo>
                    <a:pt x="18145" y="50"/>
                  </a:lnTo>
                  <a:lnTo>
                    <a:pt x="18072" y="1"/>
                  </a:lnTo>
                  <a:lnTo>
                    <a:pt x="17974" y="1"/>
                  </a:lnTo>
                  <a:lnTo>
                    <a:pt x="17974" y="1"/>
                  </a:lnTo>
                  <a:close/>
                  <a:moveTo>
                    <a:pt x="17000" y="11983"/>
                  </a:moveTo>
                  <a:lnTo>
                    <a:pt x="1462" y="11983"/>
                  </a:lnTo>
                  <a:lnTo>
                    <a:pt x="1462" y="1462"/>
                  </a:lnTo>
                  <a:lnTo>
                    <a:pt x="17000" y="1462"/>
                  </a:lnTo>
                  <a:lnTo>
                    <a:pt x="17000" y="119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 name="Google Shape;657;p43"/>
          <p:cNvSpPr/>
          <p:nvPr/>
        </p:nvSpPr>
        <p:spPr>
          <a:xfrm>
            <a:off x="3734681" y="2636022"/>
            <a:ext cx="356204" cy="356204"/>
          </a:xfrm>
          <a:custGeom>
            <a:avLst/>
            <a:gdLst/>
            <a:ahLst/>
            <a:cxnLst/>
            <a:rect l="l" t="t" r="r" b="b"/>
            <a:pathLst>
              <a:path w="16952" h="16952" fill="none" extrusionOk="0">
                <a:moveTo>
                  <a:pt x="16173" y="7015"/>
                </a:moveTo>
                <a:lnTo>
                  <a:pt x="14419" y="6820"/>
                </a:lnTo>
                <a:lnTo>
                  <a:pt x="14419" y="6820"/>
                </a:lnTo>
                <a:lnTo>
                  <a:pt x="14322" y="6479"/>
                </a:lnTo>
                <a:lnTo>
                  <a:pt x="14175" y="6114"/>
                </a:lnTo>
                <a:lnTo>
                  <a:pt x="14029" y="5773"/>
                </a:lnTo>
                <a:lnTo>
                  <a:pt x="13859" y="5432"/>
                </a:lnTo>
                <a:lnTo>
                  <a:pt x="14955" y="4068"/>
                </a:lnTo>
                <a:lnTo>
                  <a:pt x="14955" y="4068"/>
                </a:lnTo>
                <a:lnTo>
                  <a:pt x="15028" y="3922"/>
                </a:lnTo>
                <a:lnTo>
                  <a:pt x="15077" y="3776"/>
                </a:lnTo>
                <a:lnTo>
                  <a:pt x="15125" y="3630"/>
                </a:lnTo>
                <a:lnTo>
                  <a:pt x="15125" y="3484"/>
                </a:lnTo>
                <a:lnTo>
                  <a:pt x="15101" y="3313"/>
                </a:lnTo>
                <a:lnTo>
                  <a:pt x="15052" y="3167"/>
                </a:lnTo>
                <a:lnTo>
                  <a:pt x="14979" y="3021"/>
                </a:lnTo>
                <a:lnTo>
                  <a:pt x="14882" y="2899"/>
                </a:lnTo>
                <a:lnTo>
                  <a:pt x="14054" y="2071"/>
                </a:lnTo>
                <a:lnTo>
                  <a:pt x="14054" y="2071"/>
                </a:lnTo>
                <a:lnTo>
                  <a:pt x="13932" y="1974"/>
                </a:lnTo>
                <a:lnTo>
                  <a:pt x="13786" y="1901"/>
                </a:lnTo>
                <a:lnTo>
                  <a:pt x="13640" y="1852"/>
                </a:lnTo>
                <a:lnTo>
                  <a:pt x="13469" y="1827"/>
                </a:lnTo>
                <a:lnTo>
                  <a:pt x="13323" y="1827"/>
                </a:lnTo>
                <a:lnTo>
                  <a:pt x="13177" y="1876"/>
                </a:lnTo>
                <a:lnTo>
                  <a:pt x="13031" y="1925"/>
                </a:lnTo>
                <a:lnTo>
                  <a:pt x="12885" y="2022"/>
                </a:lnTo>
                <a:lnTo>
                  <a:pt x="11521" y="3094"/>
                </a:lnTo>
                <a:lnTo>
                  <a:pt x="11521" y="3094"/>
                </a:lnTo>
                <a:lnTo>
                  <a:pt x="11180" y="2923"/>
                </a:lnTo>
                <a:lnTo>
                  <a:pt x="10839" y="2777"/>
                </a:lnTo>
                <a:lnTo>
                  <a:pt x="10473" y="2631"/>
                </a:lnTo>
                <a:lnTo>
                  <a:pt x="10133" y="2534"/>
                </a:lnTo>
                <a:lnTo>
                  <a:pt x="9938" y="780"/>
                </a:lnTo>
                <a:lnTo>
                  <a:pt x="9938" y="780"/>
                </a:lnTo>
                <a:lnTo>
                  <a:pt x="9889" y="634"/>
                </a:lnTo>
                <a:lnTo>
                  <a:pt x="9840" y="488"/>
                </a:lnTo>
                <a:lnTo>
                  <a:pt x="9743" y="342"/>
                </a:lnTo>
                <a:lnTo>
                  <a:pt x="9645" y="244"/>
                </a:lnTo>
                <a:lnTo>
                  <a:pt x="9499" y="147"/>
                </a:lnTo>
                <a:lnTo>
                  <a:pt x="9378" y="74"/>
                </a:lnTo>
                <a:lnTo>
                  <a:pt x="9231" y="25"/>
                </a:lnTo>
                <a:lnTo>
                  <a:pt x="9061" y="1"/>
                </a:lnTo>
                <a:lnTo>
                  <a:pt x="7892" y="1"/>
                </a:lnTo>
                <a:lnTo>
                  <a:pt x="7892" y="1"/>
                </a:lnTo>
                <a:lnTo>
                  <a:pt x="7721" y="25"/>
                </a:lnTo>
                <a:lnTo>
                  <a:pt x="7575" y="74"/>
                </a:lnTo>
                <a:lnTo>
                  <a:pt x="7453" y="147"/>
                </a:lnTo>
                <a:lnTo>
                  <a:pt x="7307" y="244"/>
                </a:lnTo>
                <a:lnTo>
                  <a:pt x="7210" y="342"/>
                </a:lnTo>
                <a:lnTo>
                  <a:pt x="7112" y="488"/>
                </a:lnTo>
                <a:lnTo>
                  <a:pt x="7064" y="634"/>
                </a:lnTo>
                <a:lnTo>
                  <a:pt x="7015" y="780"/>
                </a:lnTo>
                <a:lnTo>
                  <a:pt x="6820" y="2534"/>
                </a:lnTo>
                <a:lnTo>
                  <a:pt x="6820" y="2534"/>
                </a:lnTo>
                <a:lnTo>
                  <a:pt x="6479" y="2631"/>
                </a:lnTo>
                <a:lnTo>
                  <a:pt x="6114" y="2777"/>
                </a:lnTo>
                <a:lnTo>
                  <a:pt x="5773" y="2923"/>
                </a:lnTo>
                <a:lnTo>
                  <a:pt x="5432" y="3094"/>
                </a:lnTo>
                <a:lnTo>
                  <a:pt x="4068" y="2022"/>
                </a:lnTo>
                <a:lnTo>
                  <a:pt x="4068" y="2022"/>
                </a:lnTo>
                <a:lnTo>
                  <a:pt x="3922" y="1925"/>
                </a:lnTo>
                <a:lnTo>
                  <a:pt x="3776" y="1876"/>
                </a:lnTo>
                <a:lnTo>
                  <a:pt x="3630" y="1827"/>
                </a:lnTo>
                <a:lnTo>
                  <a:pt x="3484" y="1827"/>
                </a:lnTo>
                <a:lnTo>
                  <a:pt x="3313" y="1852"/>
                </a:lnTo>
                <a:lnTo>
                  <a:pt x="3167" y="1901"/>
                </a:lnTo>
                <a:lnTo>
                  <a:pt x="3021" y="1974"/>
                </a:lnTo>
                <a:lnTo>
                  <a:pt x="2899" y="2071"/>
                </a:lnTo>
                <a:lnTo>
                  <a:pt x="2071" y="2899"/>
                </a:lnTo>
                <a:lnTo>
                  <a:pt x="2071" y="2899"/>
                </a:lnTo>
                <a:lnTo>
                  <a:pt x="1974" y="3021"/>
                </a:lnTo>
                <a:lnTo>
                  <a:pt x="1901" y="3167"/>
                </a:lnTo>
                <a:lnTo>
                  <a:pt x="1852" y="3313"/>
                </a:lnTo>
                <a:lnTo>
                  <a:pt x="1827" y="3484"/>
                </a:lnTo>
                <a:lnTo>
                  <a:pt x="1827" y="3630"/>
                </a:lnTo>
                <a:lnTo>
                  <a:pt x="1876" y="3776"/>
                </a:lnTo>
                <a:lnTo>
                  <a:pt x="1925" y="3922"/>
                </a:lnTo>
                <a:lnTo>
                  <a:pt x="2022" y="4068"/>
                </a:lnTo>
                <a:lnTo>
                  <a:pt x="3094" y="5432"/>
                </a:lnTo>
                <a:lnTo>
                  <a:pt x="3094" y="5432"/>
                </a:lnTo>
                <a:lnTo>
                  <a:pt x="2923" y="5773"/>
                </a:lnTo>
                <a:lnTo>
                  <a:pt x="2777" y="6114"/>
                </a:lnTo>
                <a:lnTo>
                  <a:pt x="2631" y="6479"/>
                </a:lnTo>
                <a:lnTo>
                  <a:pt x="2534" y="6820"/>
                </a:lnTo>
                <a:lnTo>
                  <a:pt x="780" y="7015"/>
                </a:lnTo>
                <a:lnTo>
                  <a:pt x="780" y="7015"/>
                </a:lnTo>
                <a:lnTo>
                  <a:pt x="634" y="7064"/>
                </a:lnTo>
                <a:lnTo>
                  <a:pt x="488" y="7112"/>
                </a:lnTo>
                <a:lnTo>
                  <a:pt x="342" y="7210"/>
                </a:lnTo>
                <a:lnTo>
                  <a:pt x="244" y="7307"/>
                </a:lnTo>
                <a:lnTo>
                  <a:pt x="147" y="7453"/>
                </a:lnTo>
                <a:lnTo>
                  <a:pt x="74" y="7575"/>
                </a:lnTo>
                <a:lnTo>
                  <a:pt x="25" y="7721"/>
                </a:lnTo>
                <a:lnTo>
                  <a:pt x="1" y="7892"/>
                </a:lnTo>
                <a:lnTo>
                  <a:pt x="1" y="9061"/>
                </a:lnTo>
                <a:lnTo>
                  <a:pt x="1" y="9061"/>
                </a:lnTo>
                <a:lnTo>
                  <a:pt x="25" y="9231"/>
                </a:lnTo>
                <a:lnTo>
                  <a:pt x="74" y="9377"/>
                </a:lnTo>
                <a:lnTo>
                  <a:pt x="147" y="9499"/>
                </a:lnTo>
                <a:lnTo>
                  <a:pt x="244" y="9645"/>
                </a:lnTo>
                <a:lnTo>
                  <a:pt x="342" y="9743"/>
                </a:lnTo>
                <a:lnTo>
                  <a:pt x="488" y="9840"/>
                </a:lnTo>
                <a:lnTo>
                  <a:pt x="634" y="9889"/>
                </a:lnTo>
                <a:lnTo>
                  <a:pt x="780" y="9938"/>
                </a:lnTo>
                <a:lnTo>
                  <a:pt x="2534" y="10132"/>
                </a:lnTo>
                <a:lnTo>
                  <a:pt x="2534" y="10132"/>
                </a:lnTo>
                <a:lnTo>
                  <a:pt x="2631" y="10473"/>
                </a:lnTo>
                <a:lnTo>
                  <a:pt x="2777" y="10839"/>
                </a:lnTo>
                <a:lnTo>
                  <a:pt x="2923" y="11180"/>
                </a:lnTo>
                <a:lnTo>
                  <a:pt x="3094" y="11521"/>
                </a:lnTo>
                <a:lnTo>
                  <a:pt x="2022" y="12885"/>
                </a:lnTo>
                <a:lnTo>
                  <a:pt x="2022" y="12885"/>
                </a:lnTo>
                <a:lnTo>
                  <a:pt x="1925" y="13031"/>
                </a:lnTo>
                <a:lnTo>
                  <a:pt x="1876" y="13177"/>
                </a:lnTo>
                <a:lnTo>
                  <a:pt x="1827" y="13323"/>
                </a:lnTo>
                <a:lnTo>
                  <a:pt x="1827" y="13469"/>
                </a:lnTo>
                <a:lnTo>
                  <a:pt x="1852" y="13640"/>
                </a:lnTo>
                <a:lnTo>
                  <a:pt x="1901" y="13786"/>
                </a:lnTo>
                <a:lnTo>
                  <a:pt x="1974" y="13932"/>
                </a:lnTo>
                <a:lnTo>
                  <a:pt x="2071" y="14054"/>
                </a:lnTo>
                <a:lnTo>
                  <a:pt x="2899" y="14882"/>
                </a:lnTo>
                <a:lnTo>
                  <a:pt x="2899" y="14882"/>
                </a:lnTo>
                <a:lnTo>
                  <a:pt x="3021" y="14979"/>
                </a:lnTo>
                <a:lnTo>
                  <a:pt x="3167" y="15052"/>
                </a:lnTo>
                <a:lnTo>
                  <a:pt x="3313" y="15101"/>
                </a:lnTo>
                <a:lnTo>
                  <a:pt x="3484" y="15125"/>
                </a:lnTo>
                <a:lnTo>
                  <a:pt x="3630" y="15125"/>
                </a:lnTo>
                <a:lnTo>
                  <a:pt x="3776" y="15077"/>
                </a:lnTo>
                <a:lnTo>
                  <a:pt x="3922" y="15028"/>
                </a:lnTo>
                <a:lnTo>
                  <a:pt x="4068" y="14955"/>
                </a:lnTo>
                <a:lnTo>
                  <a:pt x="5432" y="13859"/>
                </a:lnTo>
                <a:lnTo>
                  <a:pt x="5432" y="13859"/>
                </a:lnTo>
                <a:lnTo>
                  <a:pt x="5773" y="14029"/>
                </a:lnTo>
                <a:lnTo>
                  <a:pt x="6114" y="14175"/>
                </a:lnTo>
                <a:lnTo>
                  <a:pt x="6479" y="14322"/>
                </a:lnTo>
                <a:lnTo>
                  <a:pt x="6820" y="14419"/>
                </a:lnTo>
                <a:lnTo>
                  <a:pt x="7015" y="16173"/>
                </a:lnTo>
                <a:lnTo>
                  <a:pt x="7015" y="16173"/>
                </a:lnTo>
                <a:lnTo>
                  <a:pt x="7064" y="16319"/>
                </a:lnTo>
                <a:lnTo>
                  <a:pt x="7112" y="16465"/>
                </a:lnTo>
                <a:lnTo>
                  <a:pt x="7210" y="16611"/>
                </a:lnTo>
                <a:lnTo>
                  <a:pt x="7307" y="16708"/>
                </a:lnTo>
                <a:lnTo>
                  <a:pt x="7453" y="16806"/>
                </a:lnTo>
                <a:lnTo>
                  <a:pt x="7575" y="16879"/>
                </a:lnTo>
                <a:lnTo>
                  <a:pt x="7721" y="16928"/>
                </a:lnTo>
                <a:lnTo>
                  <a:pt x="7892" y="16952"/>
                </a:lnTo>
                <a:lnTo>
                  <a:pt x="9061" y="16952"/>
                </a:lnTo>
                <a:lnTo>
                  <a:pt x="9061" y="16952"/>
                </a:lnTo>
                <a:lnTo>
                  <a:pt x="9231" y="16928"/>
                </a:lnTo>
                <a:lnTo>
                  <a:pt x="9378" y="16879"/>
                </a:lnTo>
                <a:lnTo>
                  <a:pt x="9499" y="16806"/>
                </a:lnTo>
                <a:lnTo>
                  <a:pt x="9645" y="16708"/>
                </a:lnTo>
                <a:lnTo>
                  <a:pt x="9743" y="16611"/>
                </a:lnTo>
                <a:lnTo>
                  <a:pt x="9840" y="16465"/>
                </a:lnTo>
                <a:lnTo>
                  <a:pt x="9889" y="16319"/>
                </a:lnTo>
                <a:lnTo>
                  <a:pt x="9938" y="16173"/>
                </a:lnTo>
                <a:lnTo>
                  <a:pt x="10133" y="14419"/>
                </a:lnTo>
                <a:lnTo>
                  <a:pt x="10133" y="14419"/>
                </a:lnTo>
                <a:lnTo>
                  <a:pt x="10473" y="14322"/>
                </a:lnTo>
                <a:lnTo>
                  <a:pt x="10839" y="14175"/>
                </a:lnTo>
                <a:lnTo>
                  <a:pt x="11180" y="14029"/>
                </a:lnTo>
                <a:lnTo>
                  <a:pt x="11521" y="13859"/>
                </a:lnTo>
                <a:lnTo>
                  <a:pt x="12885" y="14955"/>
                </a:lnTo>
                <a:lnTo>
                  <a:pt x="12885" y="14955"/>
                </a:lnTo>
                <a:lnTo>
                  <a:pt x="13031" y="15028"/>
                </a:lnTo>
                <a:lnTo>
                  <a:pt x="13177" y="15077"/>
                </a:lnTo>
                <a:lnTo>
                  <a:pt x="13323" y="15125"/>
                </a:lnTo>
                <a:lnTo>
                  <a:pt x="13469" y="15125"/>
                </a:lnTo>
                <a:lnTo>
                  <a:pt x="13640" y="15101"/>
                </a:lnTo>
                <a:lnTo>
                  <a:pt x="13786" y="15052"/>
                </a:lnTo>
                <a:lnTo>
                  <a:pt x="13932" y="14979"/>
                </a:lnTo>
                <a:lnTo>
                  <a:pt x="14054" y="14882"/>
                </a:lnTo>
                <a:lnTo>
                  <a:pt x="14882" y="14054"/>
                </a:lnTo>
                <a:lnTo>
                  <a:pt x="14882" y="14054"/>
                </a:lnTo>
                <a:lnTo>
                  <a:pt x="14979" y="13932"/>
                </a:lnTo>
                <a:lnTo>
                  <a:pt x="15052" y="13786"/>
                </a:lnTo>
                <a:lnTo>
                  <a:pt x="15101" y="13640"/>
                </a:lnTo>
                <a:lnTo>
                  <a:pt x="15125" y="13469"/>
                </a:lnTo>
                <a:lnTo>
                  <a:pt x="15125" y="13323"/>
                </a:lnTo>
                <a:lnTo>
                  <a:pt x="15077" y="13177"/>
                </a:lnTo>
                <a:lnTo>
                  <a:pt x="15028" y="13031"/>
                </a:lnTo>
                <a:lnTo>
                  <a:pt x="14955" y="12885"/>
                </a:lnTo>
                <a:lnTo>
                  <a:pt x="13859" y="11521"/>
                </a:lnTo>
                <a:lnTo>
                  <a:pt x="13859" y="11521"/>
                </a:lnTo>
                <a:lnTo>
                  <a:pt x="14029" y="11180"/>
                </a:lnTo>
                <a:lnTo>
                  <a:pt x="14175" y="10839"/>
                </a:lnTo>
                <a:lnTo>
                  <a:pt x="14322" y="10473"/>
                </a:lnTo>
                <a:lnTo>
                  <a:pt x="14419" y="10132"/>
                </a:lnTo>
                <a:lnTo>
                  <a:pt x="16173" y="9938"/>
                </a:lnTo>
                <a:lnTo>
                  <a:pt x="16173" y="9938"/>
                </a:lnTo>
                <a:lnTo>
                  <a:pt x="16319" y="9889"/>
                </a:lnTo>
                <a:lnTo>
                  <a:pt x="16465" y="9840"/>
                </a:lnTo>
                <a:lnTo>
                  <a:pt x="16611" y="9743"/>
                </a:lnTo>
                <a:lnTo>
                  <a:pt x="16708" y="9645"/>
                </a:lnTo>
                <a:lnTo>
                  <a:pt x="16806" y="9499"/>
                </a:lnTo>
                <a:lnTo>
                  <a:pt x="16879" y="9377"/>
                </a:lnTo>
                <a:lnTo>
                  <a:pt x="16928" y="9231"/>
                </a:lnTo>
                <a:lnTo>
                  <a:pt x="16952" y="9061"/>
                </a:lnTo>
                <a:lnTo>
                  <a:pt x="16952" y="7892"/>
                </a:lnTo>
                <a:lnTo>
                  <a:pt x="16952" y="7892"/>
                </a:lnTo>
                <a:lnTo>
                  <a:pt x="16928" y="7721"/>
                </a:lnTo>
                <a:lnTo>
                  <a:pt x="16879" y="7575"/>
                </a:lnTo>
                <a:lnTo>
                  <a:pt x="16806" y="7453"/>
                </a:lnTo>
                <a:lnTo>
                  <a:pt x="16708" y="7307"/>
                </a:lnTo>
                <a:lnTo>
                  <a:pt x="16611" y="7210"/>
                </a:lnTo>
                <a:lnTo>
                  <a:pt x="16465" y="7112"/>
                </a:lnTo>
                <a:lnTo>
                  <a:pt x="16319" y="7064"/>
                </a:lnTo>
                <a:lnTo>
                  <a:pt x="16173" y="7015"/>
                </a:lnTo>
                <a:lnTo>
                  <a:pt x="16173" y="7015"/>
                </a:lnTo>
                <a:close/>
                <a:moveTo>
                  <a:pt x="10425" y="10425"/>
                </a:moveTo>
                <a:lnTo>
                  <a:pt x="10425" y="10425"/>
                </a:lnTo>
                <a:lnTo>
                  <a:pt x="10206" y="10620"/>
                </a:lnTo>
                <a:lnTo>
                  <a:pt x="9986" y="10766"/>
                </a:lnTo>
                <a:lnTo>
                  <a:pt x="9767" y="10912"/>
                </a:lnTo>
                <a:lnTo>
                  <a:pt x="9524" y="11034"/>
                </a:lnTo>
                <a:lnTo>
                  <a:pt x="9256" y="11107"/>
                </a:lnTo>
                <a:lnTo>
                  <a:pt x="9012" y="11180"/>
                </a:lnTo>
                <a:lnTo>
                  <a:pt x="8744" y="11228"/>
                </a:lnTo>
                <a:lnTo>
                  <a:pt x="8476" y="11228"/>
                </a:lnTo>
                <a:lnTo>
                  <a:pt x="8208" y="11228"/>
                </a:lnTo>
                <a:lnTo>
                  <a:pt x="7941" y="11180"/>
                </a:lnTo>
                <a:lnTo>
                  <a:pt x="7697" y="11107"/>
                </a:lnTo>
                <a:lnTo>
                  <a:pt x="7429" y="11034"/>
                </a:lnTo>
                <a:lnTo>
                  <a:pt x="7186" y="10912"/>
                </a:lnTo>
                <a:lnTo>
                  <a:pt x="6966" y="10766"/>
                </a:lnTo>
                <a:lnTo>
                  <a:pt x="6747" y="10620"/>
                </a:lnTo>
                <a:lnTo>
                  <a:pt x="6528" y="10425"/>
                </a:lnTo>
                <a:lnTo>
                  <a:pt x="6528" y="10425"/>
                </a:lnTo>
                <a:lnTo>
                  <a:pt x="6333" y="10206"/>
                </a:lnTo>
                <a:lnTo>
                  <a:pt x="6187" y="9986"/>
                </a:lnTo>
                <a:lnTo>
                  <a:pt x="6041" y="9767"/>
                </a:lnTo>
                <a:lnTo>
                  <a:pt x="5919" y="9524"/>
                </a:lnTo>
                <a:lnTo>
                  <a:pt x="5846" y="9256"/>
                </a:lnTo>
                <a:lnTo>
                  <a:pt x="5773" y="9012"/>
                </a:lnTo>
                <a:lnTo>
                  <a:pt x="5724" y="8744"/>
                </a:lnTo>
                <a:lnTo>
                  <a:pt x="5724" y="8476"/>
                </a:lnTo>
                <a:lnTo>
                  <a:pt x="5724" y="8208"/>
                </a:lnTo>
                <a:lnTo>
                  <a:pt x="5773" y="7941"/>
                </a:lnTo>
                <a:lnTo>
                  <a:pt x="5846" y="7697"/>
                </a:lnTo>
                <a:lnTo>
                  <a:pt x="5919" y="7429"/>
                </a:lnTo>
                <a:lnTo>
                  <a:pt x="6041" y="7186"/>
                </a:lnTo>
                <a:lnTo>
                  <a:pt x="6187" y="6966"/>
                </a:lnTo>
                <a:lnTo>
                  <a:pt x="6333" y="6747"/>
                </a:lnTo>
                <a:lnTo>
                  <a:pt x="6528" y="6528"/>
                </a:lnTo>
                <a:lnTo>
                  <a:pt x="6528" y="6528"/>
                </a:lnTo>
                <a:lnTo>
                  <a:pt x="6747" y="6333"/>
                </a:lnTo>
                <a:lnTo>
                  <a:pt x="6966" y="6187"/>
                </a:lnTo>
                <a:lnTo>
                  <a:pt x="7186" y="6041"/>
                </a:lnTo>
                <a:lnTo>
                  <a:pt x="7429" y="5919"/>
                </a:lnTo>
                <a:lnTo>
                  <a:pt x="7697" y="5846"/>
                </a:lnTo>
                <a:lnTo>
                  <a:pt x="7941" y="5773"/>
                </a:lnTo>
                <a:lnTo>
                  <a:pt x="8208" y="5724"/>
                </a:lnTo>
                <a:lnTo>
                  <a:pt x="8476" y="5724"/>
                </a:lnTo>
                <a:lnTo>
                  <a:pt x="8744" y="5724"/>
                </a:lnTo>
                <a:lnTo>
                  <a:pt x="9012" y="5773"/>
                </a:lnTo>
                <a:lnTo>
                  <a:pt x="9256" y="5846"/>
                </a:lnTo>
                <a:lnTo>
                  <a:pt x="9524" y="5919"/>
                </a:lnTo>
                <a:lnTo>
                  <a:pt x="9767" y="6041"/>
                </a:lnTo>
                <a:lnTo>
                  <a:pt x="9986" y="6187"/>
                </a:lnTo>
                <a:lnTo>
                  <a:pt x="10206" y="6333"/>
                </a:lnTo>
                <a:lnTo>
                  <a:pt x="10425" y="6528"/>
                </a:lnTo>
                <a:lnTo>
                  <a:pt x="10425" y="6528"/>
                </a:lnTo>
                <a:lnTo>
                  <a:pt x="10620" y="6747"/>
                </a:lnTo>
                <a:lnTo>
                  <a:pt x="10766" y="6966"/>
                </a:lnTo>
                <a:lnTo>
                  <a:pt x="10912" y="7186"/>
                </a:lnTo>
                <a:lnTo>
                  <a:pt x="11034" y="7429"/>
                </a:lnTo>
                <a:lnTo>
                  <a:pt x="11107" y="7697"/>
                </a:lnTo>
                <a:lnTo>
                  <a:pt x="11180" y="7941"/>
                </a:lnTo>
                <a:lnTo>
                  <a:pt x="11228" y="8208"/>
                </a:lnTo>
                <a:lnTo>
                  <a:pt x="11228" y="8476"/>
                </a:lnTo>
                <a:lnTo>
                  <a:pt x="11228" y="8744"/>
                </a:lnTo>
                <a:lnTo>
                  <a:pt x="11180" y="9012"/>
                </a:lnTo>
                <a:lnTo>
                  <a:pt x="11107" y="9256"/>
                </a:lnTo>
                <a:lnTo>
                  <a:pt x="11034" y="9524"/>
                </a:lnTo>
                <a:lnTo>
                  <a:pt x="10912" y="9767"/>
                </a:lnTo>
                <a:lnTo>
                  <a:pt x="10766" y="9986"/>
                </a:lnTo>
                <a:lnTo>
                  <a:pt x="10620" y="10206"/>
                </a:lnTo>
                <a:lnTo>
                  <a:pt x="10425" y="10425"/>
                </a:lnTo>
                <a:lnTo>
                  <a:pt x="10425" y="104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8" name="Google Shape;658;p43"/>
          <p:cNvGrpSpPr/>
          <p:nvPr/>
        </p:nvGrpSpPr>
        <p:grpSpPr>
          <a:xfrm>
            <a:off x="4263186" y="2655384"/>
            <a:ext cx="435022" cy="323445"/>
            <a:chOff x="5247525" y="3007275"/>
            <a:chExt cx="517575" cy="384825"/>
          </a:xfrm>
        </p:grpSpPr>
        <p:sp>
          <p:nvSpPr>
            <p:cNvPr id="659" name="Google Shape;659;p43"/>
            <p:cNvSpPr/>
            <p:nvPr/>
          </p:nvSpPr>
          <p:spPr>
            <a:xfrm>
              <a:off x="5247525" y="3007275"/>
              <a:ext cx="348900" cy="348900"/>
            </a:xfrm>
            <a:custGeom>
              <a:avLst/>
              <a:gdLst/>
              <a:ahLst/>
              <a:cxnLst/>
              <a:rect l="l" t="t" r="r" b="b"/>
              <a:pathLst>
                <a:path w="13956" h="13956" fill="none" extrusionOk="0">
                  <a:moveTo>
                    <a:pt x="13323" y="5772"/>
                  </a:moveTo>
                  <a:lnTo>
                    <a:pt x="11861" y="5626"/>
                  </a:lnTo>
                  <a:lnTo>
                    <a:pt x="11861" y="5626"/>
                  </a:lnTo>
                  <a:lnTo>
                    <a:pt x="11788" y="5334"/>
                  </a:lnTo>
                  <a:lnTo>
                    <a:pt x="11667" y="5042"/>
                  </a:lnTo>
                  <a:lnTo>
                    <a:pt x="11545" y="4750"/>
                  </a:lnTo>
                  <a:lnTo>
                    <a:pt x="11399" y="4482"/>
                  </a:lnTo>
                  <a:lnTo>
                    <a:pt x="12300" y="3337"/>
                  </a:lnTo>
                  <a:lnTo>
                    <a:pt x="12300" y="3337"/>
                  </a:lnTo>
                  <a:lnTo>
                    <a:pt x="12373" y="3240"/>
                  </a:lnTo>
                  <a:lnTo>
                    <a:pt x="12422" y="3118"/>
                  </a:lnTo>
                  <a:lnTo>
                    <a:pt x="12446" y="2996"/>
                  </a:lnTo>
                  <a:lnTo>
                    <a:pt x="12446" y="2850"/>
                  </a:lnTo>
                  <a:lnTo>
                    <a:pt x="12422" y="2728"/>
                  </a:lnTo>
                  <a:lnTo>
                    <a:pt x="12397" y="2606"/>
                  </a:lnTo>
                  <a:lnTo>
                    <a:pt x="12324" y="2485"/>
                  </a:lnTo>
                  <a:lnTo>
                    <a:pt x="12251" y="2387"/>
                  </a:lnTo>
                  <a:lnTo>
                    <a:pt x="11569" y="1705"/>
                  </a:lnTo>
                  <a:lnTo>
                    <a:pt x="11569" y="1705"/>
                  </a:lnTo>
                  <a:lnTo>
                    <a:pt x="11472" y="1632"/>
                  </a:lnTo>
                  <a:lnTo>
                    <a:pt x="11350" y="1559"/>
                  </a:lnTo>
                  <a:lnTo>
                    <a:pt x="11228" y="1510"/>
                  </a:lnTo>
                  <a:lnTo>
                    <a:pt x="11106" y="1510"/>
                  </a:lnTo>
                  <a:lnTo>
                    <a:pt x="10960" y="1510"/>
                  </a:lnTo>
                  <a:lnTo>
                    <a:pt x="10838" y="1535"/>
                  </a:lnTo>
                  <a:lnTo>
                    <a:pt x="10717" y="1583"/>
                  </a:lnTo>
                  <a:lnTo>
                    <a:pt x="10619" y="1656"/>
                  </a:lnTo>
                  <a:lnTo>
                    <a:pt x="9475" y="2558"/>
                  </a:lnTo>
                  <a:lnTo>
                    <a:pt x="9475" y="2558"/>
                  </a:lnTo>
                  <a:lnTo>
                    <a:pt x="9207" y="2411"/>
                  </a:lnTo>
                  <a:lnTo>
                    <a:pt x="8914" y="2290"/>
                  </a:lnTo>
                  <a:lnTo>
                    <a:pt x="8622" y="2168"/>
                  </a:lnTo>
                  <a:lnTo>
                    <a:pt x="8330" y="2070"/>
                  </a:lnTo>
                  <a:lnTo>
                    <a:pt x="8159" y="634"/>
                  </a:lnTo>
                  <a:lnTo>
                    <a:pt x="8159" y="634"/>
                  </a:lnTo>
                  <a:lnTo>
                    <a:pt x="8135" y="512"/>
                  </a:lnTo>
                  <a:lnTo>
                    <a:pt x="8086" y="390"/>
                  </a:lnTo>
                  <a:lnTo>
                    <a:pt x="8013" y="293"/>
                  </a:lnTo>
                  <a:lnTo>
                    <a:pt x="7940" y="195"/>
                  </a:lnTo>
                  <a:lnTo>
                    <a:pt x="7818" y="122"/>
                  </a:lnTo>
                  <a:lnTo>
                    <a:pt x="7721" y="49"/>
                  </a:lnTo>
                  <a:lnTo>
                    <a:pt x="7575" y="25"/>
                  </a:lnTo>
                  <a:lnTo>
                    <a:pt x="7453" y="0"/>
                  </a:lnTo>
                  <a:lnTo>
                    <a:pt x="6479" y="0"/>
                  </a:lnTo>
                  <a:lnTo>
                    <a:pt x="6479" y="0"/>
                  </a:lnTo>
                  <a:lnTo>
                    <a:pt x="6357" y="25"/>
                  </a:lnTo>
                  <a:lnTo>
                    <a:pt x="6235" y="49"/>
                  </a:lnTo>
                  <a:lnTo>
                    <a:pt x="6114" y="122"/>
                  </a:lnTo>
                  <a:lnTo>
                    <a:pt x="6016" y="195"/>
                  </a:lnTo>
                  <a:lnTo>
                    <a:pt x="5919" y="293"/>
                  </a:lnTo>
                  <a:lnTo>
                    <a:pt x="5846" y="390"/>
                  </a:lnTo>
                  <a:lnTo>
                    <a:pt x="5797" y="512"/>
                  </a:lnTo>
                  <a:lnTo>
                    <a:pt x="5773" y="634"/>
                  </a:lnTo>
                  <a:lnTo>
                    <a:pt x="5602" y="2070"/>
                  </a:lnTo>
                  <a:lnTo>
                    <a:pt x="5602" y="2070"/>
                  </a:lnTo>
                  <a:lnTo>
                    <a:pt x="5310" y="2168"/>
                  </a:lnTo>
                  <a:lnTo>
                    <a:pt x="5018" y="2290"/>
                  </a:lnTo>
                  <a:lnTo>
                    <a:pt x="4750" y="2411"/>
                  </a:lnTo>
                  <a:lnTo>
                    <a:pt x="4482" y="2558"/>
                  </a:lnTo>
                  <a:lnTo>
                    <a:pt x="3337" y="1656"/>
                  </a:lnTo>
                  <a:lnTo>
                    <a:pt x="3337" y="1656"/>
                  </a:lnTo>
                  <a:lnTo>
                    <a:pt x="3215" y="1583"/>
                  </a:lnTo>
                  <a:lnTo>
                    <a:pt x="3094" y="1535"/>
                  </a:lnTo>
                  <a:lnTo>
                    <a:pt x="2972" y="1510"/>
                  </a:lnTo>
                  <a:lnTo>
                    <a:pt x="2850" y="1510"/>
                  </a:lnTo>
                  <a:lnTo>
                    <a:pt x="2728" y="1510"/>
                  </a:lnTo>
                  <a:lnTo>
                    <a:pt x="2582" y="1559"/>
                  </a:lnTo>
                  <a:lnTo>
                    <a:pt x="2485" y="1632"/>
                  </a:lnTo>
                  <a:lnTo>
                    <a:pt x="2387" y="1705"/>
                  </a:lnTo>
                  <a:lnTo>
                    <a:pt x="1705" y="2387"/>
                  </a:lnTo>
                  <a:lnTo>
                    <a:pt x="1705" y="2387"/>
                  </a:lnTo>
                  <a:lnTo>
                    <a:pt x="1608" y="2485"/>
                  </a:lnTo>
                  <a:lnTo>
                    <a:pt x="1559" y="2606"/>
                  </a:lnTo>
                  <a:lnTo>
                    <a:pt x="1511" y="2728"/>
                  </a:lnTo>
                  <a:lnTo>
                    <a:pt x="1486" y="2850"/>
                  </a:lnTo>
                  <a:lnTo>
                    <a:pt x="1486" y="2996"/>
                  </a:lnTo>
                  <a:lnTo>
                    <a:pt x="1511" y="3118"/>
                  </a:lnTo>
                  <a:lnTo>
                    <a:pt x="1559" y="3240"/>
                  </a:lnTo>
                  <a:lnTo>
                    <a:pt x="1632" y="3337"/>
                  </a:lnTo>
                  <a:lnTo>
                    <a:pt x="2533" y="4482"/>
                  </a:lnTo>
                  <a:lnTo>
                    <a:pt x="2533" y="4482"/>
                  </a:lnTo>
                  <a:lnTo>
                    <a:pt x="2387" y="4750"/>
                  </a:lnTo>
                  <a:lnTo>
                    <a:pt x="2266" y="5042"/>
                  </a:lnTo>
                  <a:lnTo>
                    <a:pt x="2168" y="5334"/>
                  </a:lnTo>
                  <a:lnTo>
                    <a:pt x="2071" y="5626"/>
                  </a:lnTo>
                  <a:lnTo>
                    <a:pt x="634" y="5772"/>
                  </a:lnTo>
                  <a:lnTo>
                    <a:pt x="634" y="5772"/>
                  </a:lnTo>
                  <a:lnTo>
                    <a:pt x="512" y="5821"/>
                  </a:lnTo>
                  <a:lnTo>
                    <a:pt x="390" y="5870"/>
                  </a:lnTo>
                  <a:lnTo>
                    <a:pt x="268" y="5943"/>
                  </a:lnTo>
                  <a:lnTo>
                    <a:pt x="171" y="6016"/>
                  </a:lnTo>
                  <a:lnTo>
                    <a:pt x="98" y="6138"/>
                  </a:lnTo>
                  <a:lnTo>
                    <a:pt x="49" y="6235"/>
                  </a:lnTo>
                  <a:lnTo>
                    <a:pt x="1" y="6381"/>
                  </a:lnTo>
                  <a:lnTo>
                    <a:pt x="1" y="6503"/>
                  </a:lnTo>
                  <a:lnTo>
                    <a:pt x="1" y="7453"/>
                  </a:lnTo>
                  <a:lnTo>
                    <a:pt x="1" y="7453"/>
                  </a:lnTo>
                  <a:lnTo>
                    <a:pt x="1" y="7599"/>
                  </a:lnTo>
                  <a:lnTo>
                    <a:pt x="49" y="7721"/>
                  </a:lnTo>
                  <a:lnTo>
                    <a:pt x="98" y="7843"/>
                  </a:lnTo>
                  <a:lnTo>
                    <a:pt x="171" y="7940"/>
                  </a:lnTo>
                  <a:lnTo>
                    <a:pt x="268" y="8037"/>
                  </a:lnTo>
                  <a:lnTo>
                    <a:pt x="390" y="8111"/>
                  </a:lnTo>
                  <a:lnTo>
                    <a:pt x="512" y="8159"/>
                  </a:lnTo>
                  <a:lnTo>
                    <a:pt x="634" y="8184"/>
                  </a:lnTo>
                  <a:lnTo>
                    <a:pt x="2071" y="8354"/>
                  </a:lnTo>
                  <a:lnTo>
                    <a:pt x="2071" y="8354"/>
                  </a:lnTo>
                  <a:lnTo>
                    <a:pt x="2168" y="8646"/>
                  </a:lnTo>
                  <a:lnTo>
                    <a:pt x="2266" y="8914"/>
                  </a:lnTo>
                  <a:lnTo>
                    <a:pt x="2387" y="9206"/>
                  </a:lnTo>
                  <a:lnTo>
                    <a:pt x="2533" y="9474"/>
                  </a:lnTo>
                  <a:lnTo>
                    <a:pt x="1632" y="10619"/>
                  </a:lnTo>
                  <a:lnTo>
                    <a:pt x="1632" y="10619"/>
                  </a:lnTo>
                  <a:lnTo>
                    <a:pt x="1559" y="10741"/>
                  </a:lnTo>
                  <a:lnTo>
                    <a:pt x="1511" y="10863"/>
                  </a:lnTo>
                  <a:lnTo>
                    <a:pt x="1486" y="10984"/>
                  </a:lnTo>
                  <a:lnTo>
                    <a:pt x="1486" y="11106"/>
                  </a:lnTo>
                  <a:lnTo>
                    <a:pt x="1511" y="11228"/>
                  </a:lnTo>
                  <a:lnTo>
                    <a:pt x="1559" y="11350"/>
                  </a:lnTo>
                  <a:lnTo>
                    <a:pt x="1608" y="11472"/>
                  </a:lnTo>
                  <a:lnTo>
                    <a:pt x="1705" y="11569"/>
                  </a:lnTo>
                  <a:lnTo>
                    <a:pt x="2387" y="12251"/>
                  </a:lnTo>
                  <a:lnTo>
                    <a:pt x="2387" y="12251"/>
                  </a:lnTo>
                  <a:lnTo>
                    <a:pt x="2485" y="12348"/>
                  </a:lnTo>
                  <a:lnTo>
                    <a:pt x="2582" y="12397"/>
                  </a:lnTo>
                  <a:lnTo>
                    <a:pt x="2728" y="12446"/>
                  </a:lnTo>
                  <a:lnTo>
                    <a:pt x="2850" y="12470"/>
                  </a:lnTo>
                  <a:lnTo>
                    <a:pt x="2972" y="12470"/>
                  </a:lnTo>
                  <a:lnTo>
                    <a:pt x="3094" y="12421"/>
                  </a:lnTo>
                  <a:lnTo>
                    <a:pt x="3215" y="12373"/>
                  </a:lnTo>
                  <a:lnTo>
                    <a:pt x="3337" y="12324"/>
                  </a:lnTo>
                  <a:lnTo>
                    <a:pt x="4482" y="11423"/>
                  </a:lnTo>
                  <a:lnTo>
                    <a:pt x="4482" y="11423"/>
                  </a:lnTo>
                  <a:lnTo>
                    <a:pt x="4750" y="11545"/>
                  </a:lnTo>
                  <a:lnTo>
                    <a:pt x="5018" y="11691"/>
                  </a:lnTo>
                  <a:lnTo>
                    <a:pt x="5310" y="11788"/>
                  </a:lnTo>
                  <a:lnTo>
                    <a:pt x="5602" y="11886"/>
                  </a:lnTo>
                  <a:lnTo>
                    <a:pt x="5773" y="13322"/>
                  </a:lnTo>
                  <a:lnTo>
                    <a:pt x="5773" y="13322"/>
                  </a:lnTo>
                  <a:lnTo>
                    <a:pt x="5797" y="13444"/>
                  </a:lnTo>
                  <a:lnTo>
                    <a:pt x="5846" y="13566"/>
                  </a:lnTo>
                  <a:lnTo>
                    <a:pt x="5919" y="13688"/>
                  </a:lnTo>
                  <a:lnTo>
                    <a:pt x="6016" y="13785"/>
                  </a:lnTo>
                  <a:lnTo>
                    <a:pt x="6114" y="13858"/>
                  </a:lnTo>
                  <a:lnTo>
                    <a:pt x="6235" y="13907"/>
                  </a:lnTo>
                  <a:lnTo>
                    <a:pt x="6357" y="13956"/>
                  </a:lnTo>
                  <a:lnTo>
                    <a:pt x="6479" y="13956"/>
                  </a:lnTo>
                  <a:lnTo>
                    <a:pt x="7453" y="13956"/>
                  </a:lnTo>
                  <a:lnTo>
                    <a:pt x="7453" y="13956"/>
                  </a:lnTo>
                  <a:lnTo>
                    <a:pt x="7575" y="13956"/>
                  </a:lnTo>
                  <a:lnTo>
                    <a:pt x="7721" y="13907"/>
                  </a:lnTo>
                  <a:lnTo>
                    <a:pt x="7818" y="13858"/>
                  </a:lnTo>
                  <a:lnTo>
                    <a:pt x="7940" y="13785"/>
                  </a:lnTo>
                  <a:lnTo>
                    <a:pt x="8013" y="13688"/>
                  </a:lnTo>
                  <a:lnTo>
                    <a:pt x="8086" y="13566"/>
                  </a:lnTo>
                  <a:lnTo>
                    <a:pt x="8135" y="13444"/>
                  </a:lnTo>
                  <a:lnTo>
                    <a:pt x="8159" y="13322"/>
                  </a:lnTo>
                  <a:lnTo>
                    <a:pt x="8330" y="11886"/>
                  </a:lnTo>
                  <a:lnTo>
                    <a:pt x="8330" y="11886"/>
                  </a:lnTo>
                  <a:lnTo>
                    <a:pt x="8622" y="11788"/>
                  </a:lnTo>
                  <a:lnTo>
                    <a:pt x="8914" y="11691"/>
                  </a:lnTo>
                  <a:lnTo>
                    <a:pt x="9207" y="11545"/>
                  </a:lnTo>
                  <a:lnTo>
                    <a:pt x="9475" y="11423"/>
                  </a:lnTo>
                  <a:lnTo>
                    <a:pt x="10619" y="12324"/>
                  </a:lnTo>
                  <a:lnTo>
                    <a:pt x="10619" y="12324"/>
                  </a:lnTo>
                  <a:lnTo>
                    <a:pt x="10717" y="12373"/>
                  </a:lnTo>
                  <a:lnTo>
                    <a:pt x="10838" y="12421"/>
                  </a:lnTo>
                  <a:lnTo>
                    <a:pt x="10960" y="12470"/>
                  </a:lnTo>
                  <a:lnTo>
                    <a:pt x="11106" y="12470"/>
                  </a:lnTo>
                  <a:lnTo>
                    <a:pt x="11228" y="12446"/>
                  </a:lnTo>
                  <a:lnTo>
                    <a:pt x="11350" y="12397"/>
                  </a:lnTo>
                  <a:lnTo>
                    <a:pt x="11472" y="12348"/>
                  </a:lnTo>
                  <a:lnTo>
                    <a:pt x="11569" y="12251"/>
                  </a:lnTo>
                  <a:lnTo>
                    <a:pt x="12251" y="11569"/>
                  </a:lnTo>
                  <a:lnTo>
                    <a:pt x="12251" y="11569"/>
                  </a:lnTo>
                  <a:lnTo>
                    <a:pt x="12324" y="11472"/>
                  </a:lnTo>
                  <a:lnTo>
                    <a:pt x="12397" y="11350"/>
                  </a:lnTo>
                  <a:lnTo>
                    <a:pt x="12422" y="11228"/>
                  </a:lnTo>
                  <a:lnTo>
                    <a:pt x="12446" y="11106"/>
                  </a:lnTo>
                  <a:lnTo>
                    <a:pt x="12446" y="10984"/>
                  </a:lnTo>
                  <a:lnTo>
                    <a:pt x="12422" y="10863"/>
                  </a:lnTo>
                  <a:lnTo>
                    <a:pt x="12373" y="10741"/>
                  </a:lnTo>
                  <a:lnTo>
                    <a:pt x="12300" y="10619"/>
                  </a:lnTo>
                  <a:lnTo>
                    <a:pt x="11399" y="9474"/>
                  </a:lnTo>
                  <a:lnTo>
                    <a:pt x="11399" y="9474"/>
                  </a:lnTo>
                  <a:lnTo>
                    <a:pt x="11545" y="9206"/>
                  </a:lnTo>
                  <a:lnTo>
                    <a:pt x="11667" y="8914"/>
                  </a:lnTo>
                  <a:lnTo>
                    <a:pt x="11788" y="8646"/>
                  </a:lnTo>
                  <a:lnTo>
                    <a:pt x="11861" y="8354"/>
                  </a:lnTo>
                  <a:lnTo>
                    <a:pt x="13323" y="8184"/>
                  </a:lnTo>
                  <a:lnTo>
                    <a:pt x="13323" y="8184"/>
                  </a:lnTo>
                  <a:lnTo>
                    <a:pt x="13444" y="8159"/>
                  </a:lnTo>
                  <a:lnTo>
                    <a:pt x="13566" y="8111"/>
                  </a:lnTo>
                  <a:lnTo>
                    <a:pt x="13664" y="8037"/>
                  </a:lnTo>
                  <a:lnTo>
                    <a:pt x="13761" y="7940"/>
                  </a:lnTo>
                  <a:lnTo>
                    <a:pt x="13834" y="7843"/>
                  </a:lnTo>
                  <a:lnTo>
                    <a:pt x="13907" y="7721"/>
                  </a:lnTo>
                  <a:lnTo>
                    <a:pt x="13932" y="7599"/>
                  </a:lnTo>
                  <a:lnTo>
                    <a:pt x="13956" y="7453"/>
                  </a:lnTo>
                  <a:lnTo>
                    <a:pt x="13956" y="6503"/>
                  </a:lnTo>
                  <a:lnTo>
                    <a:pt x="13956" y="6503"/>
                  </a:lnTo>
                  <a:lnTo>
                    <a:pt x="13932" y="6381"/>
                  </a:lnTo>
                  <a:lnTo>
                    <a:pt x="13907" y="6235"/>
                  </a:lnTo>
                  <a:lnTo>
                    <a:pt x="13834" y="6138"/>
                  </a:lnTo>
                  <a:lnTo>
                    <a:pt x="13761" y="6016"/>
                  </a:lnTo>
                  <a:lnTo>
                    <a:pt x="13664" y="5943"/>
                  </a:lnTo>
                  <a:lnTo>
                    <a:pt x="13566" y="5870"/>
                  </a:lnTo>
                  <a:lnTo>
                    <a:pt x="13444" y="5821"/>
                  </a:lnTo>
                  <a:lnTo>
                    <a:pt x="13323" y="5772"/>
                  </a:lnTo>
                  <a:lnTo>
                    <a:pt x="13323" y="5772"/>
                  </a:lnTo>
                  <a:close/>
                  <a:moveTo>
                    <a:pt x="8573" y="8598"/>
                  </a:moveTo>
                  <a:lnTo>
                    <a:pt x="8573" y="8598"/>
                  </a:lnTo>
                  <a:lnTo>
                    <a:pt x="8403" y="8744"/>
                  </a:lnTo>
                  <a:lnTo>
                    <a:pt x="8232" y="8890"/>
                  </a:lnTo>
                  <a:lnTo>
                    <a:pt x="8038" y="8987"/>
                  </a:lnTo>
                  <a:lnTo>
                    <a:pt x="7818" y="9085"/>
                  </a:lnTo>
                  <a:lnTo>
                    <a:pt x="7624" y="9158"/>
                  </a:lnTo>
                  <a:lnTo>
                    <a:pt x="7404" y="9206"/>
                  </a:lnTo>
                  <a:lnTo>
                    <a:pt x="7185" y="9231"/>
                  </a:lnTo>
                  <a:lnTo>
                    <a:pt x="6966" y="9255"/>
                  </a:lnTo>
                  <a:lnTo>
                    <a:pt x="6747" y="9231"/>
                  </a:lnTo>
                  <a:lnTo>
                    <a:pt x="6528" y="9206"/>
                  </a:lnTo>
                  <a:lnTo>
                    <a:pt x="6333" y="9158"/>
                  </a:lnTo>
                  <a:lnTo>
                    <a:pt x="6114" y="9085"/>
                  </a:lnTo>
                  <a:lnTo>
                    <a:pt x="5919" y="8987"/>
                  </a:lnTo>
                  <a:lnTo>
                    <a:pt x="5724" y="8890"/>
                  </a:lnTo>
                  <a:lnTo>
                    <a:pt x="5529" y="8744"/>
                  </a:lnTo>
                  <a:lnTo>
                    <a:pt x="5359" y="8598"/>
                  </a:lnTo>
                  <a:lnTo>
                    <a:pt x="5359" y="8598"/>
                  </a:lnTo>
                  <a:lnTo>
                    <a:pt x="5212" y="8427"/>
                  </a:lnTo>
                  <a:lnTo>
                    <a:pt x="5066" y="8232"/>
                  </a:lnTo>
                  <a:lnTo>
                    <a:pt x="4969" y="8037"/>
                  </a:lnTo>
                  <a:lnTo>
                    <a:pt x="4871" y="7843"/>
                  </a:lnTo>
                  <a:lnTo>
                    <a:pt x="4798" y="7623"/>
                  </a:lnTo>
                  <a:lnTo>
                    <a:pt x="4750" y="7404"/>
                  </a:lnTo>
                  <a:lnTo>
                    <a:pt x="4701" y="7209"/>
                  </a:lnTo>
                  <a:lnTo>
                    <a:pt x="4701" y="6990"/>
                  </a:lnTo>
                  <a:lnTo>
                    <a:pt x="4701" y="6771"/>
                  </a:lnTo>
                  <a:lnTo>
                    <a:pt x="4750" y="6552"/>
                  </a:lnTo>
                  <a:lnTo>
                    <a:pt x="4798" y="6333"/>
                  </a:lnTo>
                  <a:lnTo>
                    <a:pt x="4871" y="6138"/>
                  </a:lnTo>
                  <a:lnTo>
                    <a:pt x="4969" y="5919"/>
                  </a:lnTo>
                  <a:lnTo>
                    <a:pt x="5066" y="5724"/>
                  </a:lnTo>
                  <a:lnTo>
                    <a:pt x="5212" y="5553"/>
                  </a:lnTo>
                  <a:lnTo>
                    <a:pt x="5359" y="5383"/>
                  </a:lnTo>
                  <a:lnTo>
                    <a:pt x="5359" y="5383"/>
                  </a:lnTo>
                  <a:lnTo>
                    <a:pt x="5529" y="5212"/>
                  </a:lnTo>
                  <a:lnTo>
                    <a:pt x="5724" y="5091"/>
                  </a:lnTo>
                  <a:lnTo>
                    <a:pt x="5919" y="4969"/>
                  </a:lnTo>
                  <a:lnTo>
                    <a:pt x="6114" y="4871"/>
                  </a:lnTo>
                  <a:lnTo>
                    <a:pt x="6333" y="4798"/>
                  </a:lnTo>
                  <a:lnTo>
                    <a:pt x="6528" y="4750"/>
                  </a:lnTo>
                  <a:lnTo>
                    <a:pt x="6747" y="4725"/>
                  </a:lnTo>
                  <a:lnTo>
                    <a:pt x="6966" y="4701"/>
                  </a:lnTo>
                  <a:lnTo>
                    <a:pt x="7185" y="4725"/>
                  </a:lnTo>
                  <a:lnTo>
                    <a:pt x="7404" y="4750"/>
                  </a:lnTo>
                  <a:lnTo>
                    <a:pt x="7624" y="4798"/>
                  </a:lnTo>
                  <a:lnTo>
                    <a:pt x="7818" y="4871"/>
                  </a:lnTo>
                  <a:lnTo>
                    <a:pt x="8038" y="4969"/>
                  </a:lnTo>
                  <a:lnTo>
                    <a:pt x="8232" y="5091"/>
                  </a:lnTo>
                  <a:lnTo>
                    <a:pt x="8403" y="5212"/>
                  </a:lnTo>
                  <a:lnTo>
                    <a:pt x="8573" y="5383"/>
                  </a:lnTo>
                  <a:lnTo>
                    <a:pt x="8573" y="5383"/>
                  </a:lnTo>
                  <a:lnTo>
                    <a:pt x="8744" y="5553"/>
                  </a:lnTo>
                  <a:lnTo>
                    <a:pt x="8866" y="5724"/>
                  </a:lnTo>
                  <a:lnTo>
                    <a:pt x="8987" y="5919"/>
                  </a:lnTo>
                  <a:lnTo>
                    <a:pt x="9085" y="6138"/>
                  </a:lnTo>
                  <a:lnTo>
                    <a:pt x="9158" y="6333"/>
                  </a:lnTo>
                  <a:lnTo>
                    <a:pt x="9207" y="6552"/>
                  </a:lnTo>
                  <a:lnTo>
                    <a:pt x="9231" y="6771"/>
                  </a:lnTo>
                  <a:lnTo>
                    <a:pt x="9231" y="6990"/>
                  </a:lnTo>
                  <a:lnTo>
                    <a:pt x="9231" y="7209"/>
                  </a:lnTo>
                  <a:lnTo>
                    <a:pt x="9207" y="7404"/>
                  </a:lnTo>
                  <a:lnTo>
                    <a:pt x="9158" y="7623"/>
                  </a:lnTo>
                  <a:lnTo>
                    <a:pt x="9085" y="7843"/>
                  </a:lnTo>
                  <a:lnTo>
                    <a:pt x="8987" y="8037"/>
                  </a:lnTo>
                  <a:lnTo>
                    <a:pt x="8866" y="8232"/>
                  </a:lnTo>
                  <a:lnTo>
                    <a:pt x="8744" y="8427"/>
                  </a:lnTo>
                  <a:lnTo>
                    <a:pt x="8573" y="8598"/>
                  </a:lnTo>
                  <a:lnTo>
                    <a:pt x="8573" y="85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3"/>
            <p:cNvSpPr/>
            <p:nvPr/>
          </p:nvSpPr>
          <p:spPr>
            <a:xfrm>
              <a:off x="5566575" y="3193575"/>
              <a:ext cx="198525" cy="198525"/>
            </a:xfrm>
            <a:custGeom>
              <a:avLst/>
              <a:gdLst/>
              <a:ahLst/>
              <a:cxnLst/>
              <a:rect l="l" t="t" r="r" b="b"/>
              <a:pathLst>
                <a:path w="7941" h="7941" fill="none" extrusionOk="0">
                  <a:moveTo>
                    <a:pt x="7258" y="2144"/>
                  </a:moveTo>
                  <a:lnTo>
                    <a:pt x="6138" y="2388"/>
                  </a:lnTo>
                  <a:lnTo>
                    <a:pt x="6138" y="2388"/>
                  </a:lnTo>
                  <a:lnTo>
                    <a:pt x="6016" y="2217"/>
                  </a:lnTo>
                  <a:lnTo>
                    <a:pt x="5870" y="2071"/>
                  </a:lnTo>
                  <a:lnTo>
                    <a:pt x="6260" y="975"/>
                  </a:lnTo>
                  <a:lnTo>
                    <a:pt x="6260" y="975"/>
                  </a:lnTo>
                  <a:lnTo>
                    <a:pt x="6284" y="902"/>
                  </a:lnTo>
                  <a:lnTo>
                    <a:pt x="6284" y="829"/>
                  </a:lnTo>
                  <a:lnTo>
                    <a:pt x="6260" y="683"/>
                  </a:lnTo>
                  <a:lnTo>
                    <a:pt x="6162" y="561"/>
                  </a:lnTo>
                  <a:lnTo>
                    <a:pt x="6114" y="488"/>
                  </a:lnTo>
                  <a:lnTo>
                    <a:pt x="6065" y="464"/>
                  </a:lnTo>
                  <a:lnTo>
                    <a:pt x="5553" y="196"/>
                  </a:lnTo>
                  <a:lnTo>
                    <a:pt x="5553" y="196"/>
                  </a:lnTo>
                  <a:lnTo>
                    <a:pt x="5480" y="171"/>
                  </a:lnTo>
                  <a:lnTo>
                    <a:pt x="5407" y="171"/>
                  </a:lnTo>
                  <a:lnTo>
                    <a:pt x="5261" y="171"/>
                  </a:lnTo>
                  <a:lnTo>
                    <a:pt x="5115" y="244"/>
                  </a:lnTo>
                  <a:lnTo>
                    <a:pt x="5066" y="293"/>
                  </a:lnTo>
                  <a:lnTo>
                    <a:pt x="5018" y="342"/>
                  </a:lnTo>
                  <a:lnTo>
                    <a:pt x="4384" y="1316"/>
                  </a:lnTo>
                  <a:lnTo>
                    <a:pt x="4384" y="1316"/>
                  </a:lnTo>
                  <a:lnTo>
                    <a:pt x="4165" y="1292"/>
                  </a:lnTo>
                  <a:lnTo>
                    <a:pt x="3970" y="1292"/>
                  </a:lnTo>
                  <a:lnTo>
                    <a:pt x="3483" y="244"/>
                  </a:lnTo>
                  <a:lnTo>
                    <a:pt x="3483" y="244"/>
                  </a:lnTo>
                  <a:lnTo>
                    <a:pt x="3435" y="171"/>
                  </a:lnTo>
                  <a:lnTo>
                    <a:pt x="3386" y="123"/>
                  </a:lnTo>
                  <a:lnTo>
                    <a:pt x="3264" y="50"/>
                  </a:lnTo>
                  <a:lnTo>
                    <a:pt x="3118" y="1"/>
                  </a:lnTo>
                  <a:lnTo>
                    <a:pt x="3045" y="1"/>
                  </a:lnTo>
                  <a:lnTo>
                    <a:pt x="2972" y="25"/>
                  </a:lnTo>
                  <a:lnTo>
                    <a:pt x="2436" y="196"/>
                  </a:lnTo>
                  <a:lnTo>
                    <a:pt x="2436" y="196"/>
                  </a:lnTo>
                  <a:lnTo>
                    <a:pt x="2363" y="220"/>
                  </a:lnTo>
                  <a:lnTo>
                    <a:pt x="2290" y="269"/>
                  </a:lnTo>
                  <a:lnTo>
                    <a:pt x="2192" y="391"/>
                  </a:lnTo>
                  <a:lnTo>
                    <a:pt x="2144" y="537"/>
                  </a:lnTo>
                  <a:lnTo>
                    <a:pt x="2144" y="610"/>
                  </a:lnTo>
                  <a:lnTo>
                    <a:pt x="2144" y="683"/>
                  </a:lnTo>
                  <a:lnTo>
                    <a:pt x="2387" y="1828"/>
                  </a:lnTo>
                  <a:lnTo>
                    <a:pt x="2387" y="1828"/>
                  </a:lnTo>
                  <a:lnTo>
                    <a:pt x="2217" y="1949"/>
                  </a:lnTo>
                  <a:lnTo>
                    <a:pt x="2071" y="2095"/>
                  </a:lnTo>
                  <a:lnTo>
                    <a:pt x="999" y="1681"/>
                  </a:lnTo>
                  <a:lnTo>
                    <a:pt x="999" y="1681"/>
                  </a:lnTo>
                  <a:lnTo>
                    <a:pt x="926" y="1681"/>
                  </a:lnTo>
                  <a:lnTo>
                    <a:pt x="829" y="1657"/>
                  </a:lnTo>
                  <a:lnTo>
                    <a:pt x="682" y="1706"/>
                  </a:lnTo>
                  <a:lnTo>
                    <a:pt x="561" y="1779"/>
                  </a:lnTo>
                  <a:lnTo>
                    <a:pt x="512" y="1828"/>
                  </a:lnTo>
                  <a:lnTo>
                    <a:pt x="463" y="1901"/>
                  </a:lnTo>
                  <a:lnTo>
                    <a:pt x="220" y="2388"/>
                  </a:lnTo>
                  <a:lnTo>
                    <a:pt x="220" y="2388"/>
                  </a:lnTo>
                  <a:lnTo>
                    <a:pt x="195" y="2461"/>
                  </a:lnTo>
                  <a:lnTo>
                    <a:pt x="171" y="2534"/>
                  </a:lnTo>
                  <a:lnTo>
                    <a:pt x="195" y="2704"/>
                  </a:lnTo>
                  <a:lnTo>
                    <a:pt x="244" y="2826"/>
                  </a:lnTo>
                  <a:lnTo>
                    <a:pt x="293" y="2899"/>
                  </a:lnTo>
                  <a:lnTo>
                    <a:pt x="366" y="2948"/>
                  </a:lnTo>
                  <a:lnTo>
                    <a:pt x="1340" y="3581"/>
                  </a:lnTo>
                  <a:lnTo>
                    <a:pt x="1340" y="3581"/>
                  </a:lnTo>
                  <a:lnTo>
                    <a:pt x="1316" y="3776"/>
                  </a:lnTo>
                  <a:lnTo>
                    <a:pt x="1291" y="3995"/>
                  </a:lnTo>
                  <a:lnTo>
                    <a:pt x="244" y="4482"/>
                  </a:lnTo>
                  <a:lnTo>
                    <a:pt x="244" y="4482"/>
                  </a:lnTo>
                  <a:lnTo>
                    <a:pt x="195" y="4507"/>
                  </a:lnTo>
                  <a:lnTo>
                    <a:pt x="122" y="4555"/>
                  </a:lnTo>
                  <a:lnTo>
                    <a:pt x="49" y="4701"/>
                  </a:lnTo>
                  <a:lnTo>
                    <a:pt x="0" y="4848"/>
                  </a:lnTo>
                  <a:lnTo>
                    <a:pt x="25" y="4921"/>
                  </a:lnTo>
                  <a:lnTo>
                    <a:pt x="25" y="4994"/>
                  </a:lnTo>
                  <a:lnTo>
                    <a:pt x="220" y="5530"/>
                  </a:lnTo>
                  <a:lnTo>
                    <a:pt x="220" y="5530"/>
                  </a:lnTo>
                  <a:lnTo>
                    <a:pt x="244" y="5578"/>
                  </a:lnTo>
                  <a:lnTo>
                    <a:pt x="293" y="5651"/>
                  </a:lnTo>
                  <a:lnTo>
                    <a:pt x="390" y="5749"/>
                  </a:lnTo>
                  <a:lnTo>
                    <a:pt x="536" y="5797"/>
                  </a:lnTo>
                  <a:lnTo>
                    <a:pt x="609" y="5797"/>
                  </a:lnTo>
                  <a:lnTo>
                    <a:pt x="682" y="5797"/>
                  </a:lnTo>
                  <a:lnTo>
                    <a:pt x="1827" y="5554"/>
                  </a:lnTo>
                  <a:lnTo>
                    <a:pt x="1827" y="5554"/>
                  </a:lnTo>
                  <a:lnTo>
                    <a:pt x="1949" y="5724"/>
                  </a:lnTo>
                  <a:lnTo>
                    <a:pt x="2095" y="5870"/>
                  </a:lnTo>
                  <a:lnTo>
                    <a:pt x="1705" y="6966"/>
                  </a:lnTo>
                  <a:lnTo>
                    <a:pt x="1705" y="6966"/>
                  </a:lnTo>
                  <a:lnTo>
                    <a:pt x="1681" y="7040"/>
                  </a:lnTo>
                  <a:lnTo>
                    <a:pt x="1681" y="7113"/>
                  </a:lnTo>
                  <a:lnTo>
                    <a:pt x="1705" y="7259"/>
                  </a:lnTo>
                  <a:lnTo>
                    <a:pt x="1778" y="7380"/>
                  </a:lnTo>
                  <a:lnTo>
                    <a:pt x="1851" y="7429"/>
                  </a:lnTo>
                  <a:lnTo>
                    <a:pt x="1900" y="7478"/>
                  </a:lnTo>
                  <a:lnTo>
                    <a:pt x="2412" y="7721"/>
                  </a:lnTo>
                  <a:lnTo>
                    <a:pt x="2412" y="7721"/>
                  </a:lnTo>
                  <a:lnTo>
                    <a:pt x="2485" y="7770"/>
                  </a:lnTo>
                  <a:lnTo>
                    <a:pt x="2558" y="7770"/>
                  </a:lnTo>
                  <a:lnTo>
                    <a:pt x="2704" y="7770"/>
                  </a:lnTo>
                  <a:lnTo>
                    <a:pt x="2850" y="7697"/>
                  </a:lnTo>
                  <a:lnTo>
                    <a:pt x="2899" y="7648"/>
                  </a:lnTo>
                  <a:lnTo>
                    <a:pt x="2947" y="7600"/>
                  </a:lnTo>
                  <a:lnTo>
                    <a:pt x="3581" y="6625"/>
                  </a:lnTo>
                  <a:lnTo>
                    <a:pt x="3581" y="6625"/>
                  </a:lnTo>
                  <a:lnTo>
                    <a:pt x="3800" y="6650"/>
                  </a:lnTo>
                  <a:lnTo>
                    <a:pt x="3995" y="6650"/>
                  </a:lnTo>
                  <a:lnTo>
                    <a:pt x="4482" y="7697"/>
                  </a:lnTo>
                  <a:lnTo>
                    <a:pt x="4482" y="7697"/>
                  </a:lnTo>
                  <a:lnTo>
                    <a:pt x="4531" y="7770"/>
                  </a:lnTo>
                  <a:lnTo>
                    <a:pt x="4579" y="7819"/>
                  </a:lnTo>
                  <a:lnTo>
                    <a:pt x="4701" y="7892"/>
                  </a:lnTo>
                  <a:lnTo>
                    <a:pt x="4847" y="7941"/>
                  </a:lnTo>
                  <a:lnTo>
                    <a:pt x="4920" y="7941"/>
                  </a:lnTo>
                  <a:lnTo>
                    <a:pt x="4993" y="7916"/>
                  </a:lnTo>
                  <a:lnTo>
                    <a:pt x="5529" y="7746"/>
                  </a:lnTo>
                  <a:lnTo>
                    <a:pt x="5529" y="7746"/>
                  </a:lnTo>
                  <a:lnTo>
                    <a:pt x="5602" y="7721"/>
                  </a:lnTo>
                  <a:lnTo>
                    <a:pt x="5651" y="7673"/>
                  </a:lnTo>
                  <a:lnTo>
                    <a:pt x="5748" y="7551"/>
                  </a:lnTo>
                  <a:lnTo>
                    <a:pt x="5821" y="7405"/>
                  </a:lnTo>
                  <a:lnTo>
                    <a:pt x="5821" y="7332"/>
                  </a:lnTo>
                  <a:lnTo>
                    <a:pt x="5821" y="7259"/>
                  </a:lnTo>
                  <a:lnTo>
                    <a:pt x="5578" y="6114"/>
                  </a:lnTo>
                  <a:lnTo>
                    <a:pt x="5578" y="6114"/>
                  </a:lnTo>
                  <a:lnTo>
                    <a:pt x="5724" y="5992"/>
                  </a:lnTo>
                  <a:lnTo>
                    <a:pt x="5894" y="5846"/>
                  </a:lnTo>
                  <a:lnTo>
                    <a:pt x="6966" y="6260"/>
                  </a:lnTo>
                  <a:lnTo>
                    <a:pt x="6966" y="6260"/>
                  </a:lnTo>
                  <a:lnTo>
                    <a:pt x="7039" y="6260"/>
                  </a:lnTo>
                  <a:lnTo>
                    <a:pt x="7112" y="6285"/>
                  </a:lnTo>
                  <a:lnTo>
                    <a:pt x="7258" y="6236"/>
                  </a:lnTo>
                  <a:lnTo>
                    <a:pt x="7404" y="6163"/>
                  </a:lnTo>
                  <a:lnTo>
                    <a:pt x="7453" y="6114"/>
                  </a:lnTo>
                  <a:lnTo>
                    <a:pt x="7502" y="6041"/>
                  </a:lnTo>
                  <a:lnTo>
                    <a:pt x="7745" y="5530"/>
                  </a:lnTo>
                  <a:lnTo>
                    <a:pt x="7745" y="5530"/>
                  </a:lnTo>
                  <a:lnTo>
                    <a:pt x="7770" y="5481"/>
                  </a:lnTo>
                  <a:lnTo>
                    <a:pt x="7794" y="5383"/>
                  </a:lnTo>
                  <a:lnTo>
                    <a:pt x="7770" y="5237"/>
                  </a:lnTo>
                  <a:lnTo>
                    <a:pt x="7697" y="5115"/>
                  </a:lnTo>
                  <a:lnTo>
                    <a:pt x="7648" y="5042"/>
                  </a:lnTo>
                  <a:lnTo>
                    <a:pt x="7599" y="4994"/>
                  </a:lnTo>
                  <a:lnTo>
                    <a:pt x="6625" y="4360"/>
                  </a:lnTo>
                  <a:lnTo>
                    <a:pt x="6625" y="4360"/>
                  </a:lnTo>
                  <a:lnTo>
                    <a:pt x="6649" y="4166"/>
                  </a:lnTo>
                  <a:lnTo>
                    <a:pt x="6649" y="3946"/>
                  </a:lnTo>
                  <a:lnTo>
                    <a:pt x="7697" y="3459"/>
                  </a:lnTo>
                  <a:lnTo>
                    <a:pt x="7697" y="3459"/>
                  </a:lnTo>
                  <a:lnTo>
                    <a:pt x="7770" y="3435"/>
                  </a:lnTo>
                  <a:lnTo>
                    <a:pt x="7843" y="3386"/>
                  </a:lnTo>
                  <a:lnTo>
                    <a:pt x="7916" y="3240"/>
                  </a:lnTo>
                  <a:lnTo>
                    <a:pt x="7940" y="3094"/>
                  </a:lnTo>
                  <a:lnTo>
                    <a:pt x="7940" y="3021"/>
                  </a:lnTo>
                  <a:lnTo>
                    <a:pt x="7940" y="2948"/>
                  </a:lnTo>
                  <a:lnTo>
                    <a:pt x="7745" y="2412"/>
                  </a:lnTo>
                  <a:lnTo>
                    <a:pt x="7745" y="2412"/>
                  </a:lnTo>
                  <a:lnTo>
                    <a:pt x="7721" y="2339"/>
                  </a:lnTo>
                  <a:lnTo>
                    <a:pt x="7672" y="2290"/>
                  </a:lnTo>
                  <a:lnTo>
                    <a:pt x="7551" y="2193"/>
                  </a:lnTo>
                  <a:lnTo>
                    <a:pt x="7429" y="2144"/>
                  </a:lnTo>
                  <a:lnTo>
                    <a:pt x="7356" y="2144"/>
                  </a:lnTo>
                  <a:lnTo>
                    <a:pt x="7258" y="2144"/>
                  </a:lnTo>
                  <a:lnTo>
                    <a:pt x="7258" y="2144"/>
                  </a:lnTo>
                  <a:close/>
                  <a:moveTo>
                    <a:pt x="5480" y="4726"/>
                  </a:moveTo>
                  <a:lnTo>
                    <a:pt x="5480" y="4726"/>
                  </a:lnTo>
                  <a:lnTo>
                    <a:pt x="5383" y="4872"/>
                  </a:lnTo>
                  <a:lnTo>
                    <a:pt x="5286" y="4994"/>
                  </a:lnTo>
                  <a:lnTo>
                    <a:pt x="5188" y="5140"/>
                  </a:lnTo>
                  <a:lnTo>
                    <a:pt x="5066" y="5237"/>
                  </a:lnTo>
                  <a:lnTo>
                    <a:pt x="4945" y="5335"/>
                  </a:lnTo>
                  <a:lnTo>
                    <a:pt x="4798" y="5432"/>
                  </a:lnTo>
                  <a:lnTo>
                    <a:pt x="4652" y="5505"/>
                  </a:lnTo>
                  <a:lnTo>
                    <a:pt x="4506" y="5554"/>
                  </a:lnTo>
                  <a:lnTo>
                    <a:pt x="4360" y="5603"/>
                  </a:lnTo>
                  <a:lnTo>
                    <a:pt x="4190" y="5627"/>
                  </a:lnTo>
                  <a:lnTo>
                    <a:pt x="4043" y="5651"/>
                  </a:lnTo>
                  <a:lnTo>
                    <a:pt x="3873" y="5627"/>
                  </a:lnTo>
                  <a:lnTo>
                    <a:pt x="3702" y="5627"/>
                  </a:lnTo>
                  <a:lnTo>
                    <a:pt x="3556" y="5578"/>
                  </a:lnTo>
                  <a:lnTo>
                    <a:pt x="3386" y="5530"/>
                  </a:lnTo>
                  <a:lnTo>
                    <a:pt x="3240" y="5456"/>
                  </a:lnTo>
                  <a:lnTo>
                    <a:pt x="3240" y="5456"/>
                  </a:lnTo>
                  <a:lnTo>
                    <a:pt x="3094" y="5383"/>
                  </a:lnTo>
                  <a:lnTo>
                    <a:pt x="2947" y="5286"/>
                  </a:lnTo>
                  <a:lnTo>
                    <a:pt x="2826" y="5164"/>
                  </a:lnTo>
                  <a:lnTo>
                    <a:pt x="2704" y="5067"/>
                  </a:lnTo>
                  <a:lnTo>
                    <a:pt x="2606" y="4921"/>
                  </a:lnTo>
                  <a:lnTo>
                    <a:pt x="2533" y="4799"/>
                  </a:lnTo>
                  <a:lnTo>
                    <a:pt x="2460" y="4653"/>
                  </a:lnTo>
                  <a:lnTo>
                    <a:pt x="2387" y="4507"/>
                  </a:lnTo>
                  <a:lnTo>
                    <a:pt x="2363" y="4336"/>
                  </a:lnTo>
                  <a:lnTo>
                    <a:pt x="2314" y="4190"/>
                  </a:lnTo>
                  <a:lnTo>
                    <a:pt x="2314" y="4020"/>
                  </a:lnTo>
                  <a:lnTo>
                    <a:pt x="2314" y="3873"/>
                  </a:lnTo>
                  <a:lnTo>
                    <a:pt x="2339" y="3703"/>
                  </a:lnTo>
                  <a:lnTo>
                    <a:pt x="2363" y="3532"/>
                  </a:lnTo>
                  <a:lnTo>
                    <a:pt x="2412" y="3386"/>
                  </a:lnTo>
                  <a:lnTo>
                    <a:pt x="2485" y="3216"/>
                  </a:lnTo>
                  <a:lnTo>
                    <a:pt x="2485" y="3216"/>
                  </a:lnTo>
                  <a:lnTo>
                    <a:pt x="2582" y="3070"/>
                  </a:lnTo>
                  <a:lnTo>
                    <a:pt x="2680" y="2948"/>
                  </a:lnTo>
                  <a:lnTo>
                    <a:pt x="2777" y="2802"/>
                  </a:lnTo>
                  <a:lnTo>
                    <a:pt x="2899" y="2704"/>
                  </a:lnTo>
                  <a:lnTo>
                    <a:pt x="3020" y="2607"/>
                  </a:lnTo>
                  <a:lnTo>
                    <a:pt x="3167" y="2509"/>
                  </a:lnTo>
                  <a:lnTo>
                    <a:pt x="3313" y="2436"/>
                  </a:lnTo>
                  <a:lnTo>
                    <a:pt x="3459" y="2388"/>
                  </a:lnTo>
                  <a:lnTo>
                    <a:pt x="3605" y="2339"/>
                  </a:lnTo>
                  <a:lnTo>
                    <a:pt x="3775" y="2315"/>
                  </a:lnTo>
                  <a:lnTo>
                    <a:pt x="3922" y="2290"/>
                  </a:lnTo>
                  <a:lnTo>
                    <a:pt x="4092" y="2315"/>
                  </a:lnTo>
                  <a:lnTo>
                    <a:pt x="4263" y="2315"/>
                  </a:lnTo>
                  <a:lnTo>
                    <a:pt x="4409" y="2363"/>
                  </a:lnTo>
                  <a:lnTo>
                    <a:pt x="4579" y="2412"/>
                  </a:lnTo>
                  <a:lnTo>
                    <a:pt x="4725" y="2485"/>
                  </a:lnTo>
                  <a:lnTo>
                    <a:pt x="4725" y="2485"/>
                  </a:lnTo>
                  <a:lnTo>
                    <a:pt x="4871" y="2558"/>
                  </a:lnTo>
                  <a:lnTo>
                    <a:pt x="5018" y="2656"/>
                  </a:lnTo>
                  <a:lnTo>
                    <a:pt x="5139" y="2777"/>
                  </a:lnTo>
                  <a:lnTo>
                    <a:pt x="5261" y="2875"/>
                  </a:lnTo>
                  <a:lnTo>
                    <a:pt x="5359" y="3021"/>
                  </a:lnTo>
                  <a:lnTo>
                    <a:pt x="5432" y="3143"/>
                  </a:lnTo>
                  <a:lnTo>
                    <a:pt x="5505" y="3289"/>
                  </a:lnTo>
                  <a:lnTo>
                    <a:pt x="5578" y="3435"/>
                  </a:lnTo>
                  <a:lnTo>
                    <a:pt x="5602" y="3605"/>
                  </a:lnTo>
                  <a:lnTo>
                    <a:pt x="5626" y="3752"/>
                  </a:lnTo>
                  <a:lnTo>
                    <a:pt x="5651" y="3922"/>
                  </a:lnTo>
                  <a:lnTo>
                    <a:pt x="5651" y="4068"/>
                  </a:lnTo>
                  <a:lnTo>
                    <a:pt x="5626" y="4239"/>
                  </a:lnTo>
                  <a:lnTo>
                    <a:pt x="5602" y="4409"/>
                  </a:lnTo>
                  <a:lnTo>
                    <a:pt x="5553" y="4555"/>
                  </a:lnTo>
                  <a:lnTo>
                    <a:pt x="5480" y="4726"/>
                  </a:lnTo>
                  <a:lnTo>
                    <a:pt x="5480" y="472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 name="Google Shape;661;p43"/>
          <p:cNvGrpSpPr/>
          <p:nvPr/>
        </p:nvGrpSpPr>
        <p:grpSpPr>
          <a:xfrm>
            <a:off x="3174172" y="2636956"/>
            <a:ext cx="342882" cy="350068"/>
            <a:chOff x="3951850" y="2985350"/>
            <a:chExt cx="407950" cy="416500"/>
          </a:xfrm>
        </p:grpSpPr>
        <p:sp>
          <p:nvSpPr>
            <p:cNvPr id="662" name="Google Shape;662;p43"/>
            <p:cNvSpPr/>
            <p:nvPr/>
          </p:nvSpPr>
          <p:spPr>
            <a:xfrm>
              <a:off x="3951850" y="2985350"/>
              <a:ext cx="314800" cy="314825"/>
            </a:xfrm>
            <a:custGeom>
              <a:avLst/>
              <a:gdLst/>
              <a:ahLst/>
              <a:cxnLst/>
              <a:rect l="l" t="t" r="r" b="b"/>
              <a:pathLst>
                <a:path w="12592" h="12593" fill="none" extrusionOk="0">
                  <a:moveTo>
                    <a:pt x="6284" y="1"/>
                  </a:moveTo>
                  <a:lnTo>
                    <a:pt x="6284" y="1"/>
                  </a:lnTo>
                  <a:lnTo>
                    <a:pt x="5967" y="25"/>
                  </a:lnTo>
                  <a:lnTo>
                    <a:pt x="5651" y="49"/>
                  </a:lnTo>
                  <a:lnTo>
                    <a:pt x="5334" y="74"/>
                  </a:lnTo>
                  <a:lnTo>
                    <a:pt x="5017" y="147"/>
                  </a:lnTo>
                  <a:lnTo>
                    <a:pt x="4725" y="220"/>
                  </a:lnTo>
                  <a:lnTo>
                    <a:pt x="4433" y="293"/>
                  </a:lnTo>
                  <a:lnTo>
                    <a:pt x="4141" y="390"/>
                  </a:lnTo>
                  <a:lnTo>
                    <a:pt x="3848" y="512"/>
                  </a:lnTo>
                  <a:lnTo>
                    <a:pt x="3556" y="634"/>
                  </a:lnTo>
                  <a:lnTo>
                    <a:pt x="3288" y="780"/>
                  </a:lnTo>
                  <a:lnTo>
                    <a:pt x="3020" y="926"/>
                  </a:lnTo>
                  <a:lnTo>
                    <a:pt x="2777" y="1072"/>
                  </a:lnTo>
                  <a:lnTo>
                    <a:pt x="2290" y="1437"/>
                  </a:lnTo>
                  <a:lnTo>
                    <a:pt x="1851" y="1852"/>
                  </a:lnTo>
                  <a:lnTo>
                    <a:pt x="1437" y="2290"/>
                  </a:lnTo>
                  <a:lnTo>
                    <a:pt x="1072" y="2777"/>
                  </a:lnTo>
                  <a:lnTo>
                    <a:pt x="901" y="3045"/>
                  </a:lnTo>
                  <a:lnTo>
                    <a:pt x="755" y="3313"/>
                  </a:lnTo>
                  <a:lnTo>
                    <a:pt x="609" y="3581"/>
                  </a:lnTo>
                  <a:lnTo>
                    <a:pt x="487" y="3849"/>
                  </a:lnTo>
                  <a:lnTo>
                    <a:pt x="390" y="4141"/>
                  </a:lnTo>
                  <a:lnTo>
                    <a:pt x="292" y="4433"/>
                  </a:lnTo>
                  <a:lnTo>
                    <a:pt x="195" y="4725"/>
                  </a:lnTo>
                  <a:lnTo>
                    <a:pt x="122" y="5042"/>
                  </a:lnTo>
                  <a:lnTo>
                    <a:pt x="73" y="5334"/>
                  </a:lnTo>
                  <a:lnTo>
                    <a:pt x="25" y="5651"/>
                  </a:lnTo>
                  <a:lnTo>
                    <a:pt x="0" y="5968"/>
                  </a:lnTo>
                  <a:lnTo>
                    <a:pt x="0" y="6308"/>
                  </a:lnTo>
                  <a:lnTo>
                    <a:pt x="0" y="6308"/>
                  </a:lnTo>
                  <a:lnTo>
                    <a:pt x="0" y="6625"/>
                  </a:lnTo>
                  <a:lnTo>
                    <a:pt x="25" y="6942"/>
                  </a:lnTo>
                  <a:lnTo>
                    <a:pt x="73" y="7258"/>
                  </a:lnTo>
                  <a:lnTo>
                    <a:pt x="122" y="7575"/>
                  </a:lnTo>
                  <a:lnTo>
                    <a:pt x="195" y="7867"/>
                  </a:lnTo>
                  <a:lnTo>
                    <a:pt x="292" y="8184"/>
                  </a:lnTo>
                  <a:lnTo>
                    <a:pt x="390" y="8476"/>
                  </a:lnTo>
                  <a:lnTo>
                    <a:pt x="487" y="8744"/>
                  </a:lnTo>
                  <a:lnTo>
                    <a:pt x="609" y="9036"/>
                  </a:lnTo>
                  <a:lnTo>
                    <a:pt x="755" y="9304"/>
                  </a:lnTo>
                  <a:lnTo>
                    <a:pt x="901" y="9572"/>
                  </a:lnTo>
                  <a:lnTo>
                    <a:pt x="1072" y="9816"/>
                  </a:lnTo>
                  <a:lnTo>
                    <a:pt x="1437" y="10303"/>
                  </a:lnTo>
                  <a:lnTo>
                    <a:pt x="1851" y="10741"/>
                  </a:lnTo>
                  <a:lnTo>
                    <a:pt x="2290" y="11155"/>
                  </a:lnTo>
                  <a:lnTo>
                    <a:pt x="2777" y="11520"/>
                  </a:lnTo>
                  <a:lnTo>
                    <a:pt x="3020" y="11691"/>
                  </a:lnTo>
                  <a:lnTo>
                    <a:pt x="3288" y="11837"/>
                  </a:lnTo>
                  <a:lnTo>
                    <a:pt x="3556" y="11983"/>
                  </a:lnTo>
                  <a:lnTo>
                    <a:pt x="3848" y="12105"/>
                  </a:lnTo>
                  <a:lnTo>
                    <a:pt x="4141" y="12202"/>
                  </a:lnTo>
                  <a:lnTo>
                    <a:pt x="4433" y="12300"/>
                  </a:lnTo>
                  <a:lnTo>
                    <a:pt x="4725" y="12397"/>
                  </a:lnTo>
                  <a:lnTo>
                    <a:pt x="5017" y="12470"/>
                  </a:lnTo>
                  <a:lnTo>
                    <a:pt x="5334" y="12519"/>
                  </a:lnTo>
                  <a:lnTo>
                    <a:pt x="5651" y="12568"/>
                  </a:lnTo>
                  <a:lnTo>
                    <a:pt x="5967" y="12592"/>
                  </a:lnTo>
                  <a:lnTo>
                    <a:pt x="6284" y="12592"/>
                  </a:lnTo>
                  <a:lnTo>
                    <a:pt x="6284" y="12592"/>
                  </a:lnTo>
                  <a:lnTo>
                    <a:pt x="6625" y="12592"/>
                  </a:lnTo>
                  <a:lnTo>
                    <a:pt x="6941" y="12568"/>
                  </a:lnTo>
                  <a:lnTo>
                    <a:pt x="7258" y="12519"/>
                  </a:lnTo>
                  <a:lnTo>
                    <a:pt x="7550" y="12470"/>
                  </a:lnTo>
                  <a:lnTo>
                    <a:pt x="7867" y="12397"/>
                  </a:lnTo>
                  <a:lnTo>
                    <a:pt x="8159" y="12300"/>
                  </a:lnTo>
                  <a:lnTo>
                    <a:pt x="8451" y="12202"/>
                  </a:lnTo>
                  <a:lnTo>
                    <a:pt x="8744" y="12105"/>
                  </a:lnTo>
                  <a:lnTo>
                    <a:pt x="9012" y="11983"/>
                  </a:lnTo>
                  <a:lnTo>
                    <a:pt x="9279" y="11837"/>
                  </a:lnTo>
                  <a:lnTo>
                    <a:pt x="9547" y="11691"/>
                  </a:lnTo>
                  <a:lnTo>
                    <a:pt x="9815" y="11520"/>
                  </a:lnTo>
                  <a:lnTo>
                    <a:pt x="10302" y="11155"/>
                  </a:lnTo>
                  <a:lnTo>
                    <a:pt x="10741" y="10741"/>
                  </a:lnTo>
                  <a:lnTo>
                    <a:pt x="11155" y="10303"/>
                  </a:lnTo>
                  <a:lnTo>
                    <a:pt x="11520" y="9816"/>
                  </a:lnTo>
                  <a:lnTo>
                    <a:pt x="11666" y="9572"/>
                  </a:lnTo>
                  <a:lnTo>
                    <a:pt x="11812" y="9304"/>
                  </a:lnTo>
                  <a:lnTo>
                    <a:pt x="11958" y="9036"/>
                  </a:lnTo>
                  <a:lnTo>
                    <a:pt x="12080" y="8744"/>
                  </a:lnTo>
                  <a:lnTo>
                    <a:pt x="12202" y="8476"/>
                  </a:lnTo>
                  <a:lnTo>
                    <a:pt x="12299" y="8184"/>
                  </a:lnTo>
                  <a:lnTo>
                    <a:pt x="12397" y="7867"/>
                  </a:lnTo>
                  <a:lnTo>
                    <a:pt x="12446" y="7575"/>
                  </a:lnTo>
                  <a:lnTo>
                    <a:pt x="12519" y="7258"/>
                  </a:lnTo>
                  <a:lnTo>
                    <a:pt x="12543" y="6942"/>
                  </a:lnTo>
                  <a:lnTo>
                    <a:pt x="12567" y="6625"/>
                  </a:lnTo>
                  <a:lnTo>
                    <a:pt x="12592" y="6308"/>
                  </a:lnTo>
                  <a:lnTo>
                    <a:pt x="12592" y="6308"/>
                  </a:lnTo>
                  <a:lnTo>
                    <a:pt x="12567" y="5968"/>
                  </a:lnTo>
                  <a:lnTo>
                    <a:pt x="12543" y="5651"/>
                  </a:lnTo>
                  <a:lnTo>
                    <a:pt x="12519" y="5334"/>
                  </a:lnTo>
                  <a:lnTo>
                    <a:pt x="12446" y="5042"/>
                  </a:lnTo>
                  <a:lnTo>
                    <a:pt x="12397" y="4725"/>
                  </a:lnTo>
                  <a:lnTo>
                    <a:pt x="12299" y="4433"/>
                  </a:lnTo>
                  <a:lnTo>
                    <a:pt x="12202" y="4141"/>
                  </a:lnTo>
                  <a:lnTo>
                    <a:pt x="12080" y="3849"/>
                  </a:lnTo>
                  <a:lnTo>
                    <a:pt x="11958" y="3581"/>
                  </a:lnTo>
                  <a:lnTo>
                    <a:pt x="11812" y="3313"/>
                  </a:lnTo>
                  <a:lnTo>
                    <a:pt x="11666" y="3045"/>
                  </a:lnTo>
                  <a:lnTo>
                    <a:pt x="11520" y="2777"/>
                  </a:lnTo>
                  <a:lnTo>
                    <a:pt x="11155" y="2290"/>
                  </a:lnTo>
                  <a:lnTo>
                    <a:pt x="10741" y="1852"/>
                  </a:lnTo>
                  <a:lnTo>
                    <a:pt x="10302" y="1437"/>
                  </a:lnTo>
                  <a:lnTo>
                    <a:pt x="9815" y="1072"/>
                  </a:lnTo>
                  <a:lnTo>
                    <a:pt x="9547" y="926"/>
                  </a:lnTo>
                  <a:lnTo>
                    <a:pt x="9279" y="780"/>
                  </a:lnTo>
                  <a:lnTo>
                    <a:pt x="9012" y="634"/>
                  </a:lnTo>
                  <a:lnTo>
                    <a:pt x="8744" y="512"/>
                  </a:lnTo>
                  <a:lnTo>
                    <a:pt x="8451" y="390"/>
                  </a:lnTo>
                  <a:lnTo>
                    <a:pt x="8159" y="293"/>
                  </a:lnTo>
                  <a:lnTo>
                    <a:pt x="7867" y="220"/>
                  </a:lnTo>
                  <a:lnTo>
                    <a:pt x="7550" y="147"/>
                  </a:lnTo>
                  <a:lnTo>
                    <a:pt x="7258" y="74"/>
                  </a:lnTo>
                  <a:lnTo>
                    <a:pt x="6941" y="49"/>
                  </a:lnTo>
                  <a:lnTo>
                    <a:pt x="6625" y="25"/>
                  </a:lnTo>
                  <a:lnTo>
                    <a:pt x="6284" y="1"/>
                  </a:lnTo>
                  <a:lnTo>
                    <a:pt x="6284"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3"/>
            <p:cNvSpPr/>
            <p:nvPr/>
          </p:nvSpPr>
          <p:spPr>
            <a:xfrm>
              <a:off x="3988375" y="3021875"/>
              <a:ext cx="241750" cy="241750"/>
            </a:xfrm>
            <a:custGeom>
              <a:avLst/>
              <a:gdLst/>
              <a:ahLst/>
              <a:cxnLst/>
              <a:rect l="l" t="t" r="r" b="b"/>
              <a:pathLst>
                <a:path w="9670" h="9670" fill="none" extrusionOk="0">
                  <a:moveTo>
                    <a:pt x="4823" y="1"/>
                  </a:moveTo>
                  <a:lnTo>
                    <a:pt x="4823" y="1"/>
                  </a:lnTo>
                  <a:lnTo>
                    <a:pt x="4336" y="25"/>
                  </a:lnTo>
                  <a:lnTo>
                    <a:pt x="3849" y="98"/>
                  </a:lnTo>
                  <a:lnTo>
                    <a:pt x="3386" y="220"/>
                  </a:lnTo>
                  <a:lnTo>
                    <a:pt x="2947" y="391"/>
                  </a:lnTo>
                  <a:lnTo>
                    <a:pt x="2533" y="585"/>
                  </a:lnTo>
                  <a:lnTo>
                    <a:pt x="2144" y="829"/>
                  </a:lnTo>
                  <a:lnTo>
                    <a:pt x="1754" y="1121"/>
                  </a:lnTo>
                  <a:lnTo>
                    <a:pt x="1413" y="1438"/>
                  </a:lnTo>
                  <a:lnTo>
                    <a:pt x="1096" y="1779"/>
                  </a:lnTo>
                  <a:lnTo>
                    <a:pt x="829" y="2144"/>
                  </a:lnTo>
                  <a:lnTo>
                    <a:pt x="585" y="2534"/>
                  </a:lnTo>
                  <a:lnTo>
                    <a:pt x="390" y="2972"/>
                  </a:lnTo>
                  <a:lnTo>
                    <a:pt x="220" y="3411"/>
                  </a:lnTo>
                  <a:lnTo>
                    <a:pt x="98" y="3873"/>
                  </a:lnTo>
                  <a:lnTo>
                    <a:pt x="25" y="4336"/>
                  </a:lnTo>
                  <a:lnTo>
                    <a:pt x="1" y="4847"/>
                  </a:lnTo>
                  <a:lnTo>
                    <a:pt x="1" y="4847"/>
                  </a:lnTo>
                  <a:lnTo>
                    <a:pt x="25" y="5335"/>
                  </a:lnTo>
                  <a:lnTo>
                    <a:pt x="98" y="5822"/>
                  </a:lnTo>
                  <a:lnTo>
                    <a:pt x="220" y="6284"/>
                  </a:lnTo>
                  <a:lnTo>
                    <a:pt x="390" y="6723"/>
                  </a:lnTo>
                  <a:lnTo>
                    <a:pt x="585" y="7137"/>
                  </a:lnTo>
                  <a:lnTo>
                    <a:pt x="829" y="7527"/>
                  </a:lnTo>
                  <a:lnTo>
                    <a:pt x="1096" y="7916"/>
                  </a:lnTo>
                  <a:lnTo>
                    <a:pt x="1413" y="8257"/>
                  </a:lnTo>
                  <a:lnTo>
                    <a:pt x="1754" y="8574"/>
                  </a:lnTo>
                  <a:lnTo>
                    <a:pt x="2144" y="8842"/>
                  </a:lnTo>
                  <a:lnTo>
                    <a:pt x="2533" y="9085"/>
                  </a:lnTo>
                  <a:lnTo>
                    <a:pt x="2947" y="9280"/>
                  </a:lnTo>
                  <a:lnTo>
                    <a:pt x="3386" y="9451"/>
                  </a:lnTo>
                  <a:lnTo>
                    <a:pt x="3849" y="9572"/>
                  </a:lnTo>
                  <a:lnTo>
                    <a:pt x="4336" y="9645"/>
                  </a:lnTo>
                  <a:lnTo>
                    <a:pt x="4823" y="9670"/>
                  </a:lnTo>
                  <a:lnTo>
                    <a:pt x="4823" y="9670"/>
                  </a:lnTo>
                  <a:lnTo>
                    <a:pt x="5334" y="9645"/>
                  </a:lnTo>
                  <a:lnTo>
                    <a:pt x="5797" y="9572"/>
                  </a:lnTo>
                  <a:lnTo>
                    <a:pt x="6260" y="9451"/>
                  </a:lnTo>
                  <a:lnTo>
                    <a:pt x="6698" y="9280"/>
                  </a:lnTo>
                  <a:lnTo>
                    <a:pt x="7136" y="9085"/>
                  </a:lnTo>
                  <a:lnTo>
                    <a:pt x="7526" y="8842"/>
                  </a:lnTo>
                  <a:lnTo>
                    <a:pt x="7892" y="8574"/>
                  </a:lnTo>
                  <a:lnTo>
                    <a:pt x="8232" y="8257"/>
                  </a:lnTo>
                  <a:lnTo>
                    <a:pt x="8549" y="7916"/>
                  </a:lnTo>
                  <a:lnTo>
                    <a:pt x="8841" y="7527"/>
                  </a:lnTo>
                  <a:lnTo>
                    <a:pt x="9085" y="7137"/>
                  </a:lnTo>
                  <a:lnTo>
                    <a:pt x="9280" y="6723"/>
                  </a:lnTo>
                  <a:lnTo>
                    <a:pt x="9450" y="6284"/>
                  </a:lnTo>
                  <a:lnTo>
                    <a:pt x="9572" y="5822"/>
                  </a:lnTo>
                  <a:lnTo>
                    <a:pt x="9645" y="5335"/>
                  </a:lnTo>
                  <a:lnTo>
                    <a:pt x="9669" y="4847"/>
                  </a:lnTo>
                  <a:lnTo>
                    <a:pt x="9669" y="4847"/>
                  </a:lnTo>
                  <a:lnTo>
                    <a:pt x="9645" y="4336"/>
                  </a:lnTo>
                  <a:lnTo>
                    <a:pt x="9572" y="3873"/>
                  </a:lnTo>
                  <a:lnTo>
                    <a:pt x="9450" y="3411"/>
                  </a:lnTo>
                  <a:lnTo>
                    <a:pt x="9280" y="2972"/>
                  </a:lnTo>
                  <a:lnTo>
                    <a:pt x="9085" y="2534"/>
                  </a:lnTo>
                  <a:lnTo>
                    <a:pt x="8841" y="2144"/>
                  </a:lnTo>
                  <a:lnTo>
                    <a:pt x="8549" y="1779"/>
                  </a:lnTo>
                  <a:lnTo>
                    <a:pt x="8232" y="1438"/>
                  </a:lnTo>
                  <a:lnTo>
                    <a:pt x="7892" y="1121"/>
                  </a:lnTo>
                  <a:lnTo>
                    <a:pt x="7526" y="829"/>
                  </a:lnTo>
                  <a:lnTo>
                    <a:pt x="7136" y="585"/>
                  </a:lnTo>
                  <a:lnTo>
                    <a:pt x="6698" y="391"/>
                  </a:lnTo>
                  <a:lnTo>
                    <a:pt x="6260" y="220"/>
                  </a:lnTo>
                  <a:lnTo>
                    <a:pt x="5797" y="98"/>
                  </a:lnTo>
                  <a:lnTo>
                    <a:pt x="5334" y="25"/>
                  </a:lnTo>
                  <a:lnTo>
                    <a:pt x="4823" y="1"/>
                  </a:lnTo>
                  <a:lnTo>
                    <a:pt x="482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3"/>
            <p:cNvSpPr/>
            <p:nvPr/>
          </p:nvSpPr>
          <p:spPr>
            <a:xfrm>
              <a:off x="4024300" y="3058425"/>
              <a:ext cx="84650" cy="84650"/>
            </a:xfrm>
            <a:custGeom>
              <a:avLst/>
              <a:gdLst/>
              <a:ahLst/>
              <a:cxnLst/>
              <a:rect l="l" t="t" r="r" b="b"/>
              <a:pathLst>
                <a:path w="3386" h="3386" fill="none" extrusionOk="0">
                  <a:moveTo>
                    <a:pt x="0" y="3385"/>
                  </a:moveTo>
                  <a:lnTo>
                    <a:pt x="0" y="3385"/>
                  </a:lnTo>
                  <a:lnTo>
                    <a:pt x="25" y="3020"/>
                  </a:lnTo>
                  <a:lnTo>
                    <a:pt x="74" y="2704"/>
                  </a:lnTo>
                  <a:lnTo>
                    <a:pt x="147" y="2363"/>
                  </a:lnTo>
                  <a:lnTo>
                    <a:pt x="268" y="2070"/>
                  </a:lnTo>
                  <a:lnTo>
                    <a:pt x="414" y="1754"/>
                  </a:lnTo>
                  <a:lnTo>
                    <a:pt x="585" y="1486"/>
                  </a:lnTo>
                  <a:lnTo>
                    <a:pt x="780" y="1218"/>
                  </a:lnTo>
                  <a:lnTo>
                    <a:pt x="999" y="974"/>
                  </a:lnTo>
                  <a:lnTo>
                    <a:pt x="1243" y="755"/>
                  </a:lnTo>
                  <a:lnTo>
                    <a:pt x="1510" y="560"/>
                  </a:lnTo>
                  <a:lnTo>
                    <a:pt x="1778" y="390"/>
                  </a:lnTo>
                  <a:lnTo>
                    <a:pt x="2071" y="244"/>
                  </a:lnTo>
                  <a:lnTo>
                    <a:pt x="2387" y="146"/>
                  </a:lnTo>
                  <a:lnTo>
                    <a:pt x="2704" y="49"/>
                  </a:lnTo>
                  <a:lnTo>
                    <a:pt x="3045" y="0"/>
                  </a:lnTo>
                  <a:lnTo>
                    <a:pt x="3386"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3"/>
            <p:cNvSpPr/>
            <p:nvPr/>
          </p:nvSpPr>
          <p:spPr>
            <a:xfrm>
              <a:off x="4205750" y="3248375"/>
              <a:ext cx="154050" cy="153475"/>
            </a:xfrm>
            <a:custGeom>
              <a:avLst/>
              <a:gdLst/>
              <a:ahLst/>
              <a:cxnLst/>
              <a:rect l="l" t="t" r="r" b="b"/>
              <a:pathLst>
                <a:path w="6162" h="6139" fill="none" extrusionOk="0">
                  <a:moveTo>
                    <a:pt x="0" y="1024"/>
                  </a:moveTo>
                  <a:lnTo>
                    <a:pt x="4969" y="5992"/>
                  </a:lnTo>
                  <a:lnTo>
                    <a:pt x="4969" y="5992"/>
                  </a:lnTo>
                  <a:lnTo>
                    <a:pt x="5042" y="6041"/>
                  </a:lnTo>
                  <a:lnTo>
                    <a:pt x="5115" y="6090"/>
                  </a:lnTo>
                  <a:lnTo>
                    <a:pt x="5212" y="6114"/>
                  </a:lnTo>
                  <a:lnTo>
                    <a:pt x="5310" y="6138"/>
                  </a:lnTo>
                  <a:lnTo>
                    <a:pt x="5407" y="6114"/>
                  </a:lnTo>
                  <a:lnTo>
                    <a:pt x="5480" y="6090"/>
                  </a:lnTo>
                  <a:lnTo>
                    <a:pt x="5577" y="6041"/>
                  </a:lnTo>
                  <a:lnTo>
                    <a:pt x="5651" y="5992"/>
                  </a:lnTo>
                  <a:lnTo>
                    <a:pt x="6016" y="5627"/>
                  </a:lnTo>
                  <a:lnTo>
                    <a:pt x="6016" y="5627"/>
                  </a:lnTo>
                  <a:lnTo>
                    <a:pt x="6089" y="5554"/>
                  </a:lnTo>
                  <a:lnTo>
                    <a:pt x="6138" y="5456"/>
                  </a:lnTo>
                  <a:lnTo>
                    <a:pt x="6162" y="5359"/>
                  </a:lnTo>
                  <a:lnTo>
                    <a:pt x="6162" y="5286"/>
                  </a:lnTo>
                  <a:lnTo>
                    <a:pt x="6162" y="5188"/>
                  </a:lnTo>
                  <a:lnTo>
                    <a:pt x="6138" y="5091"/>
                  </a:lnTo>
                  <a:lnTo>
                    <a:pt x="6089" y="5018"/>
                  </a:lnTo>
                  <a:lnTo>
                    <a:pt x="6016" y="4921"/>
                  </a:lnTo>
                  <a:lnTo>
                    <a:pt x="10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 name="Google Shape;666;p43"/>
          <p:cNvGrpSpPr/>
          <p:nvPr/>
        </p:nvGrpSpPr>
        <p:grpSpPr>
          <a:xfrm>
            <a:off x="330844" y="3226504"/>
            <a:ext cx="397136" cy="305017"/>
            <a:chOff x="568950" y="3686775"/>
            <a:chExt cx="472500" cy="362900"/>
          </a:xfrm>
        </p:grpSpPr>
        <p:sp>
          <p:nvSpPr>
            <p:cNvPr id="667" name="Google Shape;667;p43"/>
            <p:cNvSpPr/>
            <p:nvPr/>
          </p:nvSpPr>
          <p:spPr>
            <a:xfrm>
              <a:off x="568950" y="3686775"/>
              <a:ext cx="472500" cy="362900"/>
            </a:xfrm>
            <a:custGeom>
              <a:avLst/>
              <a:gdLst/>
              <a:ahLst/>
              <a:cxnLst/>
              <a:rect l="l" t="t" r="r" b="b"/>
              <a:pathLst>
                <a:path w="18900" h="14516" fill="none" extrusionOk="0">
                  <a:moveTo>
                    <a:pt x="18900" y="7989"/>
                  </a:moveTo>
                  <a:lnTo>
                    <a:pt x="18900" y="7989"/>
                  </a:lnTo>
                  <a:lnTo>
                    <a:pt x="18705" y="8111"/>
                  </a:lnTo>
                  <a:lnTo>
                    <a:pt x="18510" y="8184"/>
                  </a:lnTo>
                  <a:lnTo>
                    <a:pt x="18291" y="8232"/>
                  </a:lnTo>
                  <a:lnTo>
                    <a:pt x="18072" y="8232"/>
                  </a:lnTo>
                  <a:lnTo>
                    <a:pt x="17852" y="8184"/>
                  </a:lnTo>
                  <a:lnTo>
                    <a:pt x="17658" y="8111"/>
                  </a:lnTo>
                  <a:lnTo>
                    <a:pt x="17487" y="8013"/>
                  </a:lnTo>
                  <a:lnTo>
                    <a:pt x="17341" y="7891"/>
                  </a:lnTo>
                  <a:lnTo>
                    <a:pt x="17341" y="7891"/>
                  </a:lnTo>
                  <a:lnTo>
                    <a:pt x="17243" y="7745"/>
                  </a:lnTo>
                  <a:lnTo>
                    <a:pt x="17170" y="7575"/>
                  </a:lnTo>
                  <a:lnTo>
                    <a:pt x="17170" y="7404"/>
                  </a:lnTo>
                  <a:lnTo>
                    <a:pt x="17195" y="7234"/>
                  </a:lnTo>
                  <a:lnTo>
                    <a:pt x="17243" y="7088"/>
                  </a:lnTo>
                  <a:lnTo>
                    <a:pt x="17341" y="6942"/>
                  </a:lnTo>
                  <a:lnTo>
                    <a:pt x="17487" y="6844"/>
                  </a:lnTo>
                  <a:lnTo>
                    <a:pt x="17658" y="6795"/>
                  </a:lnTo>
                  <a:lnTo>
                    <a:pt x="17658" y="6795"/>
                  </a:lnTo>
                  <a:lnTo>
                    <a:pt x="17755" y="6771"/>
                  </a:lnTo>
                  <a:lnTo>
                    <a:pt x="17828" y="6771"/>
                  </a:lnTo>
                  <a:lnTo>
                    <a:pt x="17901" y="6795"/>
                  </a:lnTo>
                  <a:lnTo>
                    <a:pt x="17974" y="6820"/>
                  </a:lnTo>
                  <a:lnTo>
                    <a:pt x="18023" y="6869"/>
                  </a:lnTo>
                  <a:lnTo>
                    <a:pt x="18047" y="6917"/>
                  </a:lnTo>
                  <a:lnTo>
                    <a:pt x="18096" y="7063"/>
                  </a:lnTo>
                  <a:lnTo>
                    <a:pt x="18072" y="7210"/>
                  </a:lnTo>
                  <a:lnTo>
                    <a:pt x="18023" y="7356"/>
                  </a:lnTo>
                  <a:lnTo>
                    <a:pt x="17950" y="7477"/>
                  </a:lnTo>
                  <a:lnTo>
                    <a:pt x="17828" y="7599"/>
                  </a:lnTo>
                  <a:lnTo>
                    <a:pt x="17828" y="7599"/>
                  </a:lnTo>
                  <a:lnTo>
                    <a:pt x="17633" y="7697"/>
                  </a:lnTo>
                  <a:lnTo>
                    <a:pt x="17438" y="7770"/>
                  </a:lnTo>
                  <a:lnTo>
                    <a:pt x="17219" y="7794"/>
                  </a:lnTo>
                  <a:lnTo>
                    <a:pt x="17000" y="7794"/>
                  </a:lnTo>
                  <a:lnTo>
                    <a:pt x="17000" y="7794"/>
                  </a:lnTo>
                  <a:lnTo>
                    <a:pt x="16878" y="7794"/>
                  </a:lnTo>
                  <a:lnTo>
                    <a:pt x="16781" y="7770"/>
                  </a:lnTo>
                  <a:lnTo>
                    <a:pt x="16708" y="7745"/>
                  </a:lnTo>
                  <a:lnTo>
                    <a:pt x="16635" y="7697"/>
                  </a:lnTo>
                  <a:lnTo>
                    <a:pt x="16586" y="7648"/>
                  </a:lnTo>
                  <a:lnTo>
                    <a:pt x="16562" y="7550"/>
                  </a:lnTo>
                  <a:lnTo>
                    <a:pt x="16537" y="7331"/>
                  </a:lnTo>
                  <a:lnTo>
                    <a:pt x="16537" y="7331"/>
                  </a:lnTo>
                  <a:lnTo>
                    <a:pt x="16513" y="7015"/>
                  </a:lnTo>
                  <a:lnTo>
                    <a:pt x="16488" y="6698"/>
                  </a:lnTo>
                  <a:lnTo>
                    <a:pt x="16440" y="6381"/>
                  </a:lnTo>
                  <a:lnTo>
                    <a:pt x="16367" y="6065"/>
                  </a:lnTo>
                  <a:lnTo>
                    <a:pt x="16269" y="5748"/>
                  </a:lnTo>
                  <a:lnTo>
                    <a:pt x="16172" y="5456"/>
                  </a:lnTo>
                  <a:lnTo>
                    <a:pt x="16050" y="5164"/>
                  </a:lnTo>
                  <a:lnTo>
                    <a:pt x="15904" y="4871"/>
                  </a:lnTo>
                  <a:lnTo>
                    <a:pt x="15758" y="4604"/>
                  </a:lnTo>
                  <a:lnTo>
                    <a:pt x="15587" y="4311"/>
                  </a:lnTo>
                  <a:lnTo>
                    <a:pt x="15393" y="4068"/>
                  </a:lnTo>
                  <a:lnTo>
                    <a:pt x="15198" y="3800"/>
                  </a:lnTo>
                  <a:lnTo>
                    <a:pt x="14978" y="3556"/>
                  </a:lnTo>
                  <a:lnTo>
                    <a:pt x="14759" y="3313"/>
                  </a:lnTo>
                  <a:lnTo>
                    <a:pt x="14516" y="3094"/>
                  </a:lnTo>
                  <a:lnTo>
                    <a:pt x="14272" y="2874"/>
                  </a:lnTo>
                  <a:lnTo>
                    <a:pt x="14004" y="2655"/>
                  </a:lnTo>
                  <a:lnTo>
                    <a:pt x="13712" y="2460"/>
                  </a:lnTo>
                  <a:lnTo>
                    <a:pt x="13420" y="2265"/>
                  </a:lnTo>
                  <a:lnTo>
                    <a:pt x="13128" y="2095"/>
                  </a:lnTo>
                  <a:lnTo>
                    <a:pt x="12811" y="1924"/>
                  </a:lnTo>
                  <a:lnTo>
                    <a:pt x="12494" y="1778"/>
                  </a:lnTo>
                  <a:lnTo>
                    <a:pt x="12178" y="1632"/>
                  </a:lnTo>
                  <a:lnTo>
                    <a:pt x="11837" y="1510"/>
                  </a:lnTo>
                  <a:lnTo>
                    <a:pt x="11496" y="1389"/>
                  </a:lnTo>
                  <a:lnTo>
                    <a:pt x="11130" y="1291"/>
                  </a:lnTo>
                  <a:lnTo>
                    <a:pt x="10765" y="1218"/>
                  </a:lnTo>
                  <a:lnTo>
                    <a:pt x="10400" y="1145"/>
                  </a:lnTo>
                  <a:lnTo>
                    <a:pt x="10034" y="1096"/>
                  </a:lnTo>
                  <a:lnTo>
                    <a:pt x="9645" y="1048"/>
                  </a:lnTo>
                  <a:lnTo>
                    <a:pt x="9255" y="1023"/>
                  </a:lnTo>
                  <a:lnTo>
                    <a:pt x="8865" y="1023"/>
                  </a:lnTo>
                  <a:lnTo>
                    <a:pt x="8865" y="1023"/>
                  </a:lnTo>
                  <a:lnTo>
                    <a:pt x="8330" y="1023"/>
                  </a:lnTo>
                  <a:lnTo>
                    <a:pt x="7794" y="1072"/>
                  </a:lnTo>
                  <a:lnTo>
                    <a:pt x="7258" y="1145"/>
                  </a:lnTo>
                  <a:lnTo>
                    <a:pt x="6747" y="1267"/>
                  </a:lnTo>
                  <a:lnTo>
                    <a:pt x="6747" y="1267"/>
                  </a:lnTo>
                  <a:lnTo>
                    <a:pt x="6600" y="1048"/>
                  </a:lnTo>
                  <a:lnTo>
                    <a:pt x="6454" y="877"/>
                  </a:lnTo>
                  <a:lnTo>
                    <a:pt x="6284" y="707"/>
                  </a:lnTo>
                  <a:lnTo>
                    <a:pt x="6138" y="561"/>
                  </a:lnTo>
                  <a:lnTo>
                    <a:pt x="5967" y="439"/>
                  </a:lnTo>
                  <a:lnTo>
                    <a:pt x="5821" y="341"/>
                  </a:lnTo>
                  <a:lnTo>
                    <a:pt x="5504" y="195"/>
                  </a:lnTo>
                  <a:lnTo>
                    <a:pt x="5237" y="98"/>
                  </a:lnTo>
                  <a:lnTo>
                    <a:pt x="5017" y="49"/>
                  </a:lnTo>
                  <a:lnTo>
                    <a:pt x="4822" y="0"/>
                  </a:lnTo>
                  <a:lnTo>
                    <a:pt x="4822" y="0"/>
                  </a:lnTo>
                  <a:lnTo>
                    <a:pt x="4725" y="195"/>
                  </a:lnTo>
                  <a:lnTo>
                    <a:pt x="4628" y="390"/>
                  </a:lnTo>
                  <a:lnTo>
                    <a:pt x="4530" y="682"/>
                  </a:lnTo>
                  <a:lnTo>
                    <a:pt x="4433" y="999"/>
                  </a:lnTo>
                  <a:lnTo>
                    <a:pt x="4384" y="1389"/>
                  </a:lnTo>
                  <a:lnTo>
                    <a:pt x="4360" y="1778"/>
                  </a:lnTo>
                  <a:lnTo>
                    <a:pt x="4360" y="1998"/>
                  </a:lnTo>
                  <a:lnTo>
                    <a:pt x="4408" y="2217"/>
                  </a:lnTo>
                  <a:lnTo>
                    <a:pt x="4408" y="2217"/>
                  </a:lnTo>
                  <a:lnTo>
                    <a:pt x="4067" y="2436"/>
                  </a:lnTo>
                  <a:lnTo>
                    <a:pt x="3678" y="2728"/>
                  </a:lnTo>
                  <a:lnTo>
                    <a:pt x="3264" y="3142"/>
                  </a:lnTo>
                  <a:lnTo>
                    <a:pt x="2825" y="3605"/>
                  </a:lnTo>
                  <a:lnTo>
                    <a:pt x="2411" y="4116"/>
                  </a:lnTo>
                  <a:lnTo>
                    <a:pt x="2022" y="4652"/>
                  </a:lnTo>
                  <a:lnTo>
                    <a:pt x="1851" y="4945"/>
                  </a:lnTo>
                  <a:lnTo>
                    <a:pt x="1705" y="5237"/>
                  </a:lnTo>
                  <a:lnTo>
                    <a:pt x="1559" y="5529"/>
                  </a:lnTo>
                  <a:lnTo>
                    <a:pt x="1461" y="5797"/>
                  </a:lnTo>
                  <a:lnTo>
                    <a:pt x="560" y="5797"/>
                  </a:lnTo>
                  <a:lnTo>
                    <a:pt x="560" y="5797"/>
                  </a:lnTo>
                  <a:lnTo>
                    <a:pt x="463" y="5821"/>
                  </a:lnTo>
                  <a:lnTo>
                    <a:pt x="341" y="5846"/>
                  </a:lnTo>
                  <a:lnTo>
                    <a:pt x="244" y="5894"/>
                  </a:lnTo>
                  <a:lnTo>
                    <a:pt x="171" y="5967"/>
                  </a:lnTo>
                  <a:lnTo>
                    <a:pt x="98" y="6040"/>
                  </a:lnTo>
                  <a:lnTo>
                    <a:pt x="49" y="6138"/>
                  </a:lnTo>
                  <a:lnTo>
                    <a:pt x="25" y="6260"/>
                  </a:lnTo>
                  <a:lnTo>
                    <a:pt x="0" y="6357"/>
                  </a:lnTo>
                  <a:lnTo>
                    <a:pt x="0" y="8598"/>
                  </a:lnTo>
                  <a:lnTo>
                    <a:pt x="0" y="8598"/>
                  </a:lnTo>
                  <a:lnTo>
                    <a:pt x="25" y="8720"/>
                  </a:lnTo>
                  <a:lnTo>
                    <a:pt x="49" y="8817"/>
                  </a:lnTo>
                  <a:lnTo>
                    <a:pt x="98" y="8914"/>
                  </a:lnTo>
                  <a:lnTo>
                    <a:pt x="171" y="8987"/>
                  </a:lnTo>
                  <a:lnTo>
                    <a:pt x="244" y="9060"/>
                  </a:lnTo>
                  <a:lnTo>
                    <a:pt x="341" y="9109"/>
                  </a:lnTo>
                  <a:lnTo>
                    <a:pt x="463" y="9158"/>
                  </a:lnTo>
                  <a:lnTo>
                    <a:pt x="560" y="9158"/>
                  </a:lnTo>
                  <a:lnTo>
                    <a:pt x="1510" y="9158"/>
                  </a:lnTo>
                  <a:lnTo>
                    <a:pt x="1510" y="9158"/>
                  </a:lnTo>
                  <a:lnTo>
                    <a:pt x="1583" y="9353"/>
                  </a:lnTo>
                  <a:lnTo>
                    <a:pt x="1681" y="9572"/>
                  </a:lnTo>
                  <a:lnTo>
                    <a:pt x="1924" y="9986"/>
                  </a:lnTo>
                  <a:lnTo>
                    <a:pt x="2216" y="10376"/>
                  </a:lnTo>
                  <a:lnTo>
                    <a:pt x="2582" y="10765"/>
                  </a:lnTo>
                  <a:lnTo>
                    <a:pt x="2972" y="11131"/>
                  </a:lnTo>
                  <a:lnTo>
                    <a:pt x="3410" y="11472"/>
                  </a:lnTo>
                  <a:lnTo>
                    <a:pt x="3897" y="11788"/>
                  </a:lnTo>
                  <a:lnTo>
                    <a:pt x="4408" y="12032"/>
                  </a:lnTo>
                  <a:lnTo>
                    <a:pt x="4408" y="14516"/>
                  </a:lnTo>
                  <a:lnTo>
                    <a:pt x="5090" y="14516"/>
                  </a:lnTo>
                  <a:lnTo>
                    <a:pt x="6308" y="12860"/>
                  </a:lnTo>
                  <a:lnTo>
                    <a:pt x="6308" y="12860"/>
                  </a:lnTo>
                  <a:lnTo>
                    <a:pt x="6917" y="13030"/>
                  </a:lnTo>
                  <a:lnTo>
                    <a:pt x="7550" y="13128"/>
                  </a:lnTo>
                  <a:lnTo>
                    <a:pt x="8208" y="13201"/>
                  </a:lnTo>
                  <a:lnTo>
                    <a:pt x="8865" y="13225"/>
                  </a:lnTo>
                  <a:lnTo>
                    <a:pt x="8865" y="13225"/>
                  </a:lnTo>
                  <a:lnTo>
                    <a:pt x="9523" y="13201"/>
                  </a:lnTo>
                  <a:lnTo>
                    <a:pt x="10181" y="13128"/>
                  </a:lnTo>
                  <a:lnTo>
                    <a:pt x="10814" y="13030"/>
                  </a:lnTo>
                  <a:lnTo>
                    <a:pt x="11423" y="12860"/>
                  </a:lnTo>
                  <a:lnTo>
                    <a:pt x="12592" y="14516"/>
                  </a:lnTo>
                  <a:lnTo>
                    <a:pt x="13347" y="14516"/>
                  </a:lnTo>
                  <a:lnTo>
                    <a:pt x="13347" y="12032"/>
                  </a:lnTo>
                  <a:lnTo>
                    <a:pt x="13347" y="12032"/>
                  </a:lnTo>
                  <a:lnTo>
                    <a:pt x="13688" y="11886"/>
                  </a:lnTo>
                  <a:lnTo>
                    <a:pt x="14004" y="11715"/>
                  </a:lnTo>
                  <a:lnTo>
                    <a:pt x="14297" y="11545"/>
                  </a:lnTo>
                  <a:lnTo>
                    <a:pt x="14589" y="11350"/>
                  </a:lnTo>
                  <a:lnTo>
                    <a:pt x="14857" y="11131"/>
                  </a:lnTo>
                  <a:lnTo>
                    <a:pt x="15100" y="10911"/>
                  </a:lnTo>
                  <a:lnTo>
                    <a:pt x="15344" y="10668"/>
                  </a:lnTo>
                  <a:lnTo>
                    <a:pt x="15563" y="10400"/>
                  </a:lnTo>
                  <a:lnTo>
                    <a:pt x="15733" y="10132"/>
                  </a:lnTo>
                  <a:lnTo>
                    <a:pt x="15904" y="9864"/>
                  </a:lnTo>
                  <a:lnTo>
                    <a:pt x="16074" y="9572"/>
                  </a:lnTo>
                  <a:lnTo>
                    <a:pt x="16196" y="9255"/>
                  </a:lnTo>
                  <a:lnTo>
                    <a:pt x="16318" y="8939"/>
                  </a:lnTo>
                  <a:lnTo>
                    <a:pt x="16391" y="8598"/>
                  </a:lnTo>
                  <a:lnTo>
                    <a:pt x="16464" y="8257"/>
                  </a:lnTo>
                  <a:lnTo>
                    <a:pt x="16513" y="7916"/>
                  </a:lnTo>
                  <a:lnTo>
                    <a:pt x="16513" y="7916"/>
                  </a:lnTo>
                  <a:lnTo>
                    <a:pt x="16513" y="75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43"/>
            <p:cNvSpPr/>
            <p:nvPr/>
          </p:nvSpPr>
          <p:spPr>
            <a:xfrm>
              <a:off x="645650" y="3820725"/>
              <a:ext cx="34125" cy="34125"/>
            </a:xfrm>
            <a:custGeom>
              <a:avLst/>
              <a:gdLst/>
              <a:ahLst/>
              <a:cxnLst/>
              <a:rect l="l" t="t" r="r" b="b"/>
              <a:pathLst>
                <a:path w="1365" h="1365" fill="none" extrusionOk="0">
                  <a:moveTo>
                    <a:pt x="683" y="1364"/>
                  </a:moveTo>
                  <a:lnTo>
                    <a:pt x="683" y="1364"/>
                  </a:lnTo>
                  <a:lnTo>
                    <a:pt x="537" y="1340"/>
                  </a:lnTo>
                  <a:lnTo>
                    <a:pt x="415" y="1316"/>
                  </a:lnTo>
                  <a:lnTo>
                    <a:pt x="293" y="1243"/>
                  </a:lnTo>
                  <a:lnTo>
                    <a:pt x="196" y="1170"/>
                  </a:lnTo>
                  <a:lnTo>
                    <a:pt x="123" y="1072"/>
                  </a:lnTo>
                  <a:lnTo>
                    <a:pt x="50" y="950"/>
                  </a:lnTo>
                  <a:lnTo>
                    <a:pt x="25" y="829"/>
                  </a:lnTo>
                  <a:lnTo>
                    <a:pt x="1" y="682"/>
                  </a:lnTo>
                  <a:lnTo>
                    <a:pt x="1" y="682"/>
                  </a:lnTo>
                  <a:lnTo>
                    <a:pt x="25" y="536"/>
                  </a:lnTo>
                  <a:lnTo>
                    <a:pt x="50" y="415"/>
                  </a:lnTo>
                  <a:lnTo>
                    <a:pt x="123" y="317"/>
                  </a:lnTo>
                  <a:lnTo>
                    <a:pt x="196" y="195"/>
                  </a:lnTo>
                  <a:lnTo>
                    <a:pt x="293" y="122"/>
                  </a:lnTo>
                  <a:lnTo>
                    <a:pt x="415" y="74"/>
                  </a:lnTo>
                  <a:lnTo>
                    <a:pt x="537" y="25"/>
                  </a:lnTo>
                  <a:lnTo>
                    <a:pt x="683" y="1"/>
                  </a:lnTo>
                  <a:lnTo>
                    <a:pt x="683" y="1"/>
                  </a:lnTo>
                  <a:lnTo>
                    <a:pt x="805" y="25"/>
                  </a:lnTo>
                  <a:lnTo>
                    <a:pt x="951" y="74"/>
                  </a:lnTo>
                  <a:lnTo>
                    <a:pt x="1048" y="122"/>
                  </a:lnTo>
                  <a:lnTo>
                    <a:pt x="1170" y="195"/>
                  </a:lnTo>
                  <a:lnTo>
                    <a:pt x="1243" y="317"/>
                  </a:lnTo>
                  <a:lnTo>
                    <a:pt x="1292" y="415"/>
                  </a:lnTo>
                  <a:lnTo>
                    <a:pt x="1340" y="536"/>
                  </a:lnTo>
                  <a:lnTo>
                    <a:pt x="1365" y="682"/>
                  </a:lnTo>
                  <a:lnTo>
                    <a:pt x="1365" y="682"/>
                  </a:lnTo>
                  <a:lnTo>
                    <a:pt x="1340" y="829"/>
                  </a:lnTo>
                  <a:lnTo>
                    <a:pt x="1292" y="950"/>
                  </a:lnTo>
                  <a:lnTo>
                    <a:pt x="1243" y="1072"/>
                  </a:lnTo>
                  <a:lnTo>
                    <a:pt x="1170" y="1170"/>
                  </a:lnTo>
                  <a:lnTo>
                    <a:pt x="1048" y="1243"/>
                  </a:lnTo>
                  <a:lnTo>
                    <a:pt x="951" y="1316"/>
                  </a:lnTo>
                  <a:lnTo>
                    <a:pt x="805" y="1340"/>
                  </a:lnTo>
                  <a:lnTo>
                    <a:pt x="683" y="1364"/>
                  </a:lnTo>
                  <a:lnTo>
                    <a:pt x="683" y="136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43"/>
            <p:cNvSpPr/>
            <p:nvPr/>
          </p:nvSpPr>
          <p:spPr>
            <a:xfrm>
              <a:off x="747950" y="3753750"/>
              <a:ext cx="85275" cy="12200"/>
            </a:xfrm>
            <a:custGeom>
              <a:avLst/>
              <a:gdLst/>
              <a:ahLst/>
              <a:cxnLst/>
              <a:rect l="l" t="t" r="r" b="b"/>
              <a:pathLst>
                <a:path w="3411" h="488" fill="none" extrusionOk="0">
                  <a:moveTo>
                    <a:pt x="3410" y="488"/>
                  </a:moveTo>
                  <a:lnTo>
                    <a:pt x="3410" y="488"/>
                  </a:lnTo>
                  <a:lnTo>
                    <a:pt x="3215" y="366"/>
                  </a:lnTo>
                  <a:lnTo>
                    <a:pt x="3021" y="268"/>
                  </a:lnTo>
                  <a:lnTo>
                    <a:pt x="2826" y="195"/>
                  </a:lnTo>
                  <a:lnTo>
                    <a:pt x="2607" y="122"/>
                  </a:lnTo>
                  <a:lnTo>
                    <a:pt x="2387" y="74"/>
                  </a:lnTo>
                  <a:lnTo>
                    <a:pt x="2168" y="25"/>
                  </a:lnTo>
                  <a:lnTo>
                    <a:pt x="1925" y="0"/>
                  </a:lnTo>
                  <a:lnTo>
                    <a:pt x="1705" y="0"/>
                  </a:lnTo>
                  <a:lnTo>
                    <a:pt x="1462" y="0"/>
                  </a:lnTo>
                  <a:lnTo>
                    <a:pt x="1243" y="25"/>
                  </a:lnTo>
                  <a:lnTo>
                    <a:pt x="1023" y="74"/>
                  </a:lnTo>
                  <a:lnTo>
                    <a:pt x="804" y="122"/>
                  </a:lnTo>
                  <a:lnTo>
                    <a:pt x="585" y="195"/>
                  </a:lnTo>
                  <a:lnTo>
                    <a:pt x="366" y="268"/>
                  </a:lnTo>
                  <a:lnTo>
                    <a:pt x="171" y="366"/>
                  </a:lnTo>
                  <a:lnTo>
                    <a:pt x="1"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 name="Google Shape;670;p43"/>
          <p:cNvSpPr/>
          <p:nvPr/>
        </p:nvSpPr>
        <p:spPr>
          <a:xfrm>
            <a:off x="4907686" y="2619652"/>
            <a:ext cx="270221" cy="388962"/>
          </a:xfrm>
          <a:custGeom>
            <a:avLst/>
            <a:gdLst/>
            <a:ahLst/>
            <a:cxnLst/>
            <a:rect l="l" t="t" r="r" b="b"/>
            <a:pathLst>
              <a:path w="12860" h="18511" fill="none" extrusionOk="0">
                <a:moveTo>
                  <a:pt x="12373" y="7526"/>
                </a:moveTo>
                <a:lnTo>
                  <a:pt x="11618" y="7526"/>
                </a:lnTo>
                <a:lnTo>
                  <a:pt x="11618" y="5188"/>
                </a:lnTo>
                <a:lnTo>
                  <a:pt x="11618" y="5188"/>
                </a:lnTo>
                <a:lnTo>
                  <a:pt x="11593" y="4677"/>
                </a:lnTo>
                <a:lnTo>
                  <a:pt x="11520" y="4141"/>
                </a:lnTo>
                <a:lnTo>
                  <a:pt x="11398" y="3654"/>
                </a:lnTo>
                <a:lnTo>
                  <a:pt x="11204" y="3167"/>
                </a:lnTo>
                <a:lnTo>
                  <a:pt x="10984" y="2728"/>
                </a:lnTo>
                <a:lnTo>
                  <a:pt x="10741" y="2290"/>
                </a:lnTo>
                <a:lnTo>
                  <a:pt x="10424" y="1900"/>
                </a:lnTo>
                <a:lnTo>
                  <a:pt x="10108" y="1535"/>
                </a:lnTo>
                <a:lnTo>
                  <a:pt x="9718" y="1194"/>
                </a:lnTo>
                <a:lnTo>
                  <a:pt x="9328" y="902"/>
                </a:lnTo>
                <a:lnTo>
                  <a:pt x="8914" y="634"/>
                </a:lnTo>
                <a:lnTo>
                  <a:pt x="8452" y="415"/>
                </a:lnTo>
                <a:lnTo>
                  <a:pt x="7964" y="244"/>
                </a:lnTo>
                <a:lnTo>
                  <a:pt x="7477" y="122"/>
                </a:lnTo>
                <a:lnTo>
                  <a:pt x="6966" y="25"/>
                </a:lnTo>
                <a:lnTo>
                  <a:pt x="6430" y="0"/>
                </a:lnTo>
                <a:lnTo>
                  <a:pt x="6430" y="0"/>
                </a:lnTo>
                <a:lnTo>
                  <a:pt x="5894" y="25"/>
                </a:lnTo>
                <a:lnTo>
                  <a:pt x="5383" y="122"/>
                </a:lnTo>
                <a:lnTo>
                  <a:pt x="4896" y="244"/>
                </a:lnTo>
                <a:lnTo>
                  <a:pt x="4409" y="415"/>
                </a:lnTo>
                <a:lnTo>
                  <a:pt x="3970" y="634"/>
                </a:lnTo>
                <a:lnTo>
                  <a:pt x="3532" y="902"/>
                </a:lnTo>
                <a:lnTo>
                  <a:pt x="3142" y="1194"/>
                </a:lnTo>
                <a:lnTo>
                  <a:pt x="2752" y="1535"/>
                </a:lnTo>
                <a:lnTo>
                  <a:pt x="2436" y="1900"/>
                </a:lnTo>
                <a:lnTo>
                  <a:pt x="2119" y="2290"/>
                </a:lnTo>
                <a:lnTo>
                  <a:pt x="1876" y="2728"/>
                </a:lnTo>
                <a:lnTo>
                  <a:pt x="1656" y="3167"/>
                </a:lnTo>
                <a:lnTo>
                  <a:pt x="1462" y="3654"/>
                </a:lnTo>
                <a:lnTo>
                  <a:pt x="1340" y="4141"/>
                </a:lnTo>
                <a:lnTo>
                  <a:pt x="1267" y="4677"/>
                </a:lnTo>
                <a:lnTo>
                  <a:pt x="1242" y="5188"/>
                </a:lnTo>
                <a:lnTo>
                  <a:pt x="1242" y="7526"/>
                </a:lnTo>
                <a:lnTo>
                  <a:pt x="487" y="7526"/>
                </a:lnTo>
                <a:lnTo>
                  <a:pt x="487" y="7526"/>
                </a:lnTo>
                <a:lnTo>
                  <a:pt x="390" y="7526"/>
                </a:lnTo>
                <a:lnTo>
                  <a:pt x="293" y="7551"/>
                </a:lnTo>
                <a:lnTo>
                  <a:pt x="220" y="7599"/>
                </a:lnTo>
                <a:lnTo>
                  <a:pt x="146" y="7648"/>
                </a:lnTo>
                <a:lnTo>
                  <a:pt x="73" y="7721"/>
                </a:lnTo>
                <a:lnTo>
                  <a:pt x="49" y="7818"/>
                </a:lnTo>
                <a:lnTo>
                  <a:pt x="0" y="7891"/>
                </a:lnTo>
                <a:lnTo>
                  <a:pt x="0" y="8013"/>
                </a:lnTo>
                <a:lnTo>
                  <a:pt x="0" y="18023"/>
                </a:lnTo>
                <a:lnTo>
                  <a:pt x="0" y="18023"/>
                </a:lnTo>
                <a:lnTo>
                  <a:pt x="0" y="18121"/>
                </a:lnTo>
                <a:lnTo>
                  <a:pt x="49" y="18218"/>
                </a:lnTo>
                <a:lnTo>
                  <a:pt x="73" y="18291"/>
                </a:lnTo>
                <a:lnTo>
                  <a:pt x="146" y="18364"/>
                </a:lnTo>
                <a:lnTo>
                  <a:pt x="220" y="18413"/>
                </a:lnTo>
                <a:lnTo>
                  <a:pt x="293" y="18462"/>
                </a:lnTo>
                <a:lnTo>
                  <a:pt x="390" y="18486"/>
                </a:lnTo>
                <a:lnTo>
                  <a:pt x="487" y="18510"/>
                </a:lnTo>
                <a:lnTo>
                  <a:pt x="12373" y="18510"/>
                </a:lnTo>
                <a:lnTo>
                  <a:pt x="12373" y="18510"/>
                </a:lnTo>
                <a:lnTo>
                  <a:pt x="12470" y="18486"/>
                </a:lnTo>
                <a:lnTo>
                  <a:pt x="12568" y="18462"/>
                </a:lnTo>
                <a:lnTo>
                  <a:pt x="12641" y="18413"/>
                </a:lnTo>
                <a:lnTo>
                  <a:pt x="12714" y="18364"/>
                </a:lnTo>
                <a:lnTo>
                  <a:pt x="12787" y="18291"/>
                </a:lnTo>
                <a:lnTo>
                  <a:pt x="12811" y="18218"/>
                </a:lnTo>
                <a:lnTo>
                  <a:pt x="12860" y="18121"/>
                </a:lnTo>
                <a:lnTo>
                  <a:pt x="12860" y="18023"/>
                </a:lnTo>
                <a:lnTo>
                  <a:pt x="12860" y="8013"/>
                </a:lnTo>
                <a:lnTo>
                  <a:pt x="12860" y="8013"/>
                </a:lnTo>
                <a:lnTo>
                  <a:pt x="12860" y="7891"/>
                </a:lnTo>
                <a:lnTo>
                  <a:pt x="12811" y="7818"/>
                </a:lnTo>
                <a:lnTo>
                  <a:pt x="12787" y="7721"/>
                </a:lnTo>
                <a:lnTo>
                  <a:pt x="12714" y="7648"/>
                </a:lnTo>
                <a:lnTo>
                  <a:pt x="12641" y="7599"/>
                </a:lnTo>
                <a:lnTo>
                  <a:pt x="12568" y="7551"/>
                </a:lnTo>
                <a:lnTo>
                  <a:pt x="12470" y="7526"/>
                </a:lnTo>
                <a:lnTo>
                  <a:pt x="12373" y="7526"/>
                </a:lnTo>
                <a:lnTo>
                  <a:pt x="12373" y="7526"/>
                </a:lnTo>
                <a:close/>
                <a:moveTo>
                  <a:pt x="2801" y="5188"/>
                </a:moveTo>
                <a:lnTo>
                  <a:pt x="2801" y="5188"/>
                </a:lnTo>
                <a:lnTo>
                  <a:pt x="2826" y="4823"/>
                </a:lnTo>
                <a:lnTo>
                  <a:pt x="2874" y="4457"/>
                </a:lnTo>
                <a:lnTo>
                  <a:pt x="2972" y="4116"/>
                </a:lnTo>
                <a:lnTo>
                  <a:pt x="3093" y="3775"/>
                </a:lnTo>
                <a:lnTo>
                  <a:pt x="3240" y="3459"/>
                </a:lnTo>
                <a:lnTo>
                  <a:pt x="3410" y="3167"/>
                </a:lnTo>
                <a:lnTo>
                  <a:pt x="3629" y="2874"/>
                </a:lnTo>
                <a:lnTo>
                  <a:pt x="3873" y="2631"/>
                </a:lnTo>
                <a:lnTo>
                  <a:pt x="4116" y="2387"/>
                </a:lnTo>
                <a:lnTo>
                  <a:pt x="4409" y="2192"/>
                </a:lnTo>
                <a:lnTo>
                  <a:pt x="4701" y="1998"/>
                </a:lnTo>
                <a:lnTo>
                  <a:pt x="5017" y="1851"/>
                </a:lnTo>
                <a:lnTo>
                  <a:pt x="5358" y="1730"/>
                </a:lnTo>
                <a:lnTo>
                  <a:pt x="5699" y="1632"/>
                </a:lnTo>
                <a:lnTo>
                  <a:pt x="6065" y="1584"/>
                </a:lnTo>
                <a:lnTo>
                  <a:pt x="6430" y="1559"/>
                </a:lnTo>
                <a:lnTo>
                  <a:pt x="6430" y="1559"/>
                </a:lnTo>
                <a:lnTo>
                  <a:pt x="6795" y="1584"/>
                </a:lnTo>
                <a:lnTo>
                  <a:pt x="7161" y="1632"/>
                </a:lnTo>
                <a:lnTo>
                  <a:pt x="7502" y="1730"/>
                </a:lnTo>
                <a:lnTo>
                  <a:pt x="7843" y="1851"/>
                </a:lnTo>
                <a:lnTo>
                  <a:pt x="8159" y="1998"/>
                </a:lnTo>
                <a:lnTo>
                  <a:pt x="8452" y="2192"/>
                </a:lnTo>
                <a:lnTo>
                  <a:pt x="8744" y="2387"/>
                </a:lnTo>
                <a:lnTo>
                  <a:pt x="8987" y="2631"/>
                </a:lnTo>
                <a:lnTo>
                  <a:pt x="9231" y="2874"/>
                </a:lnTo>
                <a:lnTo>
                  <a:pt x="9450" y="3167"/>
                </a:lnTo>
                <a:lnTo>
                  <a:pt x="9621" y="3459"/>
                </a:lnTo>
                <a:lnTo>
                  <a:pt x="9767" y="3775"/>
                </a:lnTo>
                <a:lnTo>
                  <a:pt x="9888" y="4116"/>
                </a:lnTo>
                <a:lnTo>
                  <a:pt x="9986" y="4457"/>
                </a:lnTo>
                <a:lnTo>
                  <a:pt x="10035" y="4823"/>
                </a:lnTo>
                <a:lnTo>
                  <a:pt x="10059" y="5188"/>
                </a:lnTo>
                <a:lnTo>
                  <a:pt x="10059" y="7526"/>
                </a:lnTo>
                <a:lnTo>
                  <a:pt x="2801" y="7526"/>
                </a:lnTo>
                <a:lnTo>
                  <a:pt x="2801" y="5188"/>
                </a:lnTo>
                <a:close/>
                <a:moveTo>
                  <a:pt x="7063" y="13225"/>
                </a:moveTo>
                <a:lnTo>
                  <a:pt x="7209" y="15052"/>
                </a:lnTo>
                <a:lnTo>
                  <a:pt x="5651" y="15052"/>
                </a:lnTo>
                <a:lnTo>
                  <a:pt x="5797" y="13225"/>
                </a:lnTo>
                <a:lnTo>
                  <a:pt x="5797" y="13225"/>
                </a:lnTo>
                <a:lnTo>
                  <a:pt x="5675" y="13152"/>
                </a:lnTo>
                <a:lnTo>
                  <a:pt x="5553" y="13030"/>
                </a:lnTo>
                <a:lnTo>
                  <a:pt x="5456" y="12933"/>
                </a:lnTo>
                <a:lnTo>
                  <a:pt x="5358" y="12787"/>
                </a:lnTo>
                <a:lnTo>
                  <a:pt x="5285" y="12665"/>
                </a:lnTo>
                <a:lnTo>
                  <a:pt x="5237" y="12495"/>
                </a:lnTo>
                <a:lnTo>
                  <a:pt x="5212" y="12348"/>
                </a:lnTo>
                <a:lnTo>
                  <a:pt x="5212" y="12178"/>
                </a:lnTo>
                <a:lnTo>
                  <a:pt x="5212" y="12178"/>
                </a:lnTo>
                <a:lnTo>
                  <a:pt x="5237" y="11934"/>
                </a:lnTo>
                <a:lnTo>
                  <a:pt x="5310" y="11715"/>
                </a:lnTo>
                <a:lnTo>
                  <a:pt x="5407" y="11496"/>
                </a:lnTo>
                <a:lnTo>
                  <a:pt x="5553" y="11326"/>
                </a:lnTo>
                <a:lnTo>
                  <a:pt x="5748" y="11179"/>
                </a:lnTo>
                <a:lnTo>
                  <a:pt x="5943" y="11058"/>
                </a:lnTo>
                <a:lnTo>
                  <a:pt x="6187" y="10985"/>
                </a:lnTo>
                <a:lnTo>
                  <a:pt x="6430" y="10960"/>
                </a:lnTo>
                <a:lnTo>
                  <a:pt x="6430" y="10960"/>
                </a:lnTo>
                <a:lnTo>
                  <a:pt x="6674" y="10985"/>
                </a:lnTo>
                <a:lnTo>
                  <a:pt x="6917" y="11058"/>
                </a:lnTo>
                <a:lnTo>
                  <a:pt x="7112" y="11179"/>
                </a:lnTo>
                <a:lnTo>
                  <a:pt x="7307" y="11326"/>
                </a:lnTo>
                <a:lnTo>
                  <a:pt x="7453" y="11496"/>
                </a:lnTo>
                <a:lnTo>
                  <a:pt x="7550" y="11715"/>
                </a:lnTo>
                <a:lnTo>
                  <a:pt x="7623" y="11934"/>
                </a:lnTo>
                <a:lnTo>
                  <a:pt x="7648" y="12178"/>
                </a:lnTo>
                <a:lnTo>
                  <a:pt x="7648" y="12178"/>
                </a:lnTo>
                <a:lnTo>
                  <a:pt x="7648" y="12348"/>
                </a:lnTo>
                <a:lnTo>
                  <a:pt x="7623" y="12495"/>
                </a:lnTo>
                <a:lnTo>
                  <a:pt x="7575" y="12665"/>
                </a:lnTo>
                <a:lnTo>
                  <a:pt x="7502" y="12787"/>
                </a:lnTo>
                <a:lnTo>
                  <a:pt x="7404" y="12933"/>
                </a:lnTo>
                <a:lnTo>
                  <a:pt x="7307" y="13030"/>
                </a:lnTo>
                <a:lnTo>
                  <a:pt x="7185" y="13152"/>
                </a:lnTo>
                <a:lnTo>
                  <a:pt x="7063" y="13225"/>
                </a:lnTo>
                <a:lnTo>
                  <a:pt x="7063" y="1322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 name="Google Shape;671;p43"/>
          <p:cNvGrpSpPr/>
          <p:nvPr/>
        </p:nvGrpSpPr>
        <p:grpSpPr>
          <a:xfrm>
            <a:off x="898896" y="3252097"/>
            <a:ext cx="377700" cy="253852"/>
            <a:chOff x="1244800" y="3717225"/>
            <a:chExt cx="449375" cy="302025"/>
          </a:xfrm>
        </p:grpSpPr>
        <p:sp>
          <p:nvSpPr>
            <p:cNvPr id="672" name="Google Shape;672;p43"/>
            <p:cNvSpPr/>
            <p:nvPr/>
          </p:nvSpPr>
          <p:spPr>
            <a:xfrm>
              <a:off x="1244800" y="3717225"/>
              <a:ext cx="449375" cy="302025"/>
            </a:xfrm>
            <a:custGeom>
              <a:avLst/>
              <a:gdLst/>
              <a:ahLst/>
              <a:cxnLst/>
              <a:rect l="l" t="t" r="r" b="b"/>
              <a:pathLst>
                <a:path w="17975" h="12081" fill="none" extrusionOk="0">
                  <a:moveTo>
                    <a:pt x="17000" y="0"/>
                  </a:moveTo>
                  <a:lnTo>
                    <a:pt x="974" y="0"/>
                  </a:lnTo>
                  <a:lnTo>
                    <a:pt x="974" y="0"/>
                  </a:lnTo>
                  <a:lnTo>
                    <a:pt x="780" y="25"/>
                  </a:lnTo>
                  <a:lnTo>
                    <a:pt x="585" y="73"/>
                  </a:lnTo>
                  <a:lnTo>
                    <a:pt x="414" y="171"/>
                  </a:lnTo>
                  <a:lnTo>
                    <a:pt x="292" y="292"/>
                  </a:lnTo>
                  <a:lnTo>
                    <a:pt x="171" y="439"/>
                  </a:lnTo>
                  <a:lnTo>
                    <a:pt x="73" y="609"/>
                  </a:lnTo>
                  <a:lnTo>
                    <a:pt x="25" y="780"/>
                  </a:lnTo>
                  <a:lnTo>
                    <a:pt x="0" y="974"/>
                  </a:lnTo>
                  <a:lnTo>
                    <a:pt x="0" y="11106"/>
                  </a:lnTo>
                  <a:lnTo>
                    <a:pt x="0" y="11106"/>
                  </a:lnTo>
                  <a:lnTo>
                    <a:pt x="25" y="11301"/>
                  </a:lnTo>
                  <a:lnTo>
                    <a:pt x="73" y="11471"/>
                  </a:lnTo>
                  <a:lnTo>
                    <a:pt x="171" y="11642"/>
                  </a:lnTo>
                  <a:lnTo>
                    <a:pt x="292" y="11788"/>
                  </a:lnTo>
                  <a:lnTo>
                    <a:pt x="414" y="11910"/>
                  </a:lnTo>
                  <a:lnTo>
                    <a:pt x="585" y="12007"/>
                  </a:lnTo>
                  <a:lnTo>
                    <a:pt x="780" y="12056"/>
                  </a:lnTo>
                  <a:lnTo>
                    <a:pt x="974" y="12080"/>
                  </a:lnTo>
                  <a:lnTo>
                    <a:pt x="17000" y="12080"/>
                  </a:lnTo>
                  <a:lnTo>
                    <a:pt x="17000" y="12080"/>
                  </a:lnTo>
                  <a:lnTo>
                    <a:pt x="17195" y="12056"/>
                  </a:lnTo>
                  <a:lnTo>
                    <a:pt x="17390" y="12007"/>
                  </a:lnTo>
                  <a:lnTo>
                    <a:pt x="17560" y="11910"/>
                  </a:lnTo>
                  <a:lnTo>
                    <a:pt x="17682" y="11788"/>
                  </a:lnTo>
                  <a:lnTo>
                    <a:pt x="17804" y="11642"/>
                  </a:lnTo>
                  <a:lnTo>
                    <a:pt x="17901" y="11471"/>
                  </a:lnTo>
                  <a:lnTo>
                    <a:pt x="17950" y="11301"/>
                  </a:lnTo>
                  <a:lnTo>
                    <a:pt x="17974" y="11106"/>
                  </a:lnTo>
                  <a:lnTo>
                    <a:pt x="17974" y="974"/>
                  </a:lnTo>
                  <a:lnTo>
                    <a:pt x="17974" y="974"/>
                  </a:lnTo>
                  <a:lnTo>
                    <a:pt x="17950" y="780"/>
                  </a:lnTo>
                  <a:lnTo>
                    <a:pt x="17901" y="609"/>
                  </a:lnTo>
                  <a:lnTo>
                    <a:pt x="17804" y="439"/>
                  </a:lnTo>
                  <a:lnTo>
                    <a:pt x="17682" y="292"/>
                  </a:lnTo>
                  <a:lnTo>
                    <a:pt x="17560" y="171"/>
                  </a:lnTo>
                  <a:lnTo>
                    <a:pt x="17390" y="73"/>
                  </a:lnTo>
                  <a:lnTo>
                    <a:pt x="17195" y="25"/>
                  </a:lnTo>
                  <a:lnTo>
                    <a:pt x="17000" y="0"/>
                  </a:lnTo>
                  <a:lnTo>
                    <a:pt x="1700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43"/>
            <p:cNvSpPr/>
            <p:nvPr/>
          </p:nvSpPr>
          <p:spPr>
            <a:xfrm>
              <a:off x="1244800" y="3795150"/>
              <a:ext cx="449375" cy="25"/>
            </a:xfrm>
            <a:custGeom>
              <a:avLst/>
              <a:gdLst/>
              <a:ahLst/>
              <a:cxnLst/>
              <a:rect l="l" t="t" r="r" b="b"/>
              <a:pathLst>
                <a:path w="17975" h="1" fill="none" extrusionOk="0">
                  <a:moveTo>
                    <a:pt x="17974"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43"/>
            <p:cNvSpPr/>
            <p:nvPr/>
          </p:nvSpPr>
          <p:spPr>
            <a:xfrm>
              <a:off x="1244800" y="3853000"/>
              <a:ext cx="449375" cy="25"/>
            </a:xfrm>
            <a:custGeom>
              <a:avLst/>
              <a:gdLst/>
              <a:ahLst/>
              <a:cxnLst/>
              <a:rect l="l" t="t" r="r" b="b"/>
              <a:pathLst>
                <a:path w="17975" h="1" fill="none" extrusionOk="0">
                  <a:moveTo>
                    <a:pt x="0" y="0"/>
                  </a:moveTo>
                  <a:lnTo>
                    <a:pt x="17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43"/>
            <p:cNvSpPr/>
            <p:nvPr/>
          </p:nvSpPr>
          <p:spPr>
            <a:xfrm>
              <a:off x="1302625" y="3893800"/>
              <a:ext cx="161375" cy="25"/>
            </a:xfrm>
            <a:custGeom>
              <a:avLst/>
              <a:gdLst/>
              <a:ahLst/>
              <a:cxnLst/>
              <a:rect l="l" t="t" r="r" b="b"/>
              <a:pathLst>
                <a:path w="6455" h="1" fill="none" extrusionOk="0">
                  <a:moveTo>
                    <a:pt x="6455"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43"/>
            <p:cNvSpPr/>
            <p:nvPr/>
          </p:nvSpPr>
          <p:spPr>
            <a:xfrm>
              <a:off x="1302625" y="3933975"/>
              <a:ext cx="110250" cy="25"/>
            </a:xfrm>
            <a:custGeom>
              <a:avLst/>
              <a:gdLst/>
              <a:ahLst/>
              <a:cxnLst/>
              <a:rect l="l" t="t" r="r" b="b"/>
              <a:pathLst>
                <a:path w="4410" h="1" fill="none" extrusionOk="0">
                  <a:moveTo>
                    <a:pt x="4409"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43"/>
            <p:cNvSpPr/>
            <p:nvPr/>
          </p:nvSpPr>
          <p:spPr>
            <a:xfrm>
              <a:off x="1572975" y="3899875"/>
              <a:ext cx="62125" cy="40225"/>
            </a:xfrm>
            <a:custGeom>
              <a:avLst/>
              <a:gdLst/>
              <a:ahLst/>
              <a:cxnLst/>
              <a:rect l="l" t="t" r="r" b="b"/>
              <a:pathLst>
                <a:path w="2485" h="1609" fill="none" extrusionOk="0">
                  <a:moveTo>
                    <a:pt x="1998" y="1"/>
                  </a:moveTo>
                  <a:lnTo>
                    <a:pt x="488" y="1"/>
                  </a:lnTo>
                  <a:lnTo>
                    <a:pt x="488" y="1"/>
                  </a:lnTo>
                  <a:lnTo>
                    <a:pt x="390" y="1"/>
                  </a:lnTo>
                  <a:lnTo>
                    <a:pt x="293" y="25"/>
                  </a:lnTo>
                  <a:lnTo>
                    <a:pt x="220" y="74"/>
                  </a:lnTo>
                  <a:lnTo>
                    <a:pt x="147" y="147"/>
                  </a:lnTo>
                  <a:lnTo>
                    <a:pt x="98" y="220"/>
                  </a:lnTo>
                  <a:lnTo>
                    <a:pt x="49" y="293"/>
                  </a:lnTo>
                  <a:lnTo>
                    <a:pt x="25" y="390"/>
                  </a:lnTo>
                  <a:lnTo>
                    <a:pt x="0" y="488"/>
                  </a:lnTo>
                  <a:lnTo>
                    <a:pt x="0" y="1121"/>
                  </a:lnTo>
                  <a:lnTo>
                    <a:pt x="0" y="1121"/>
                  </a:lnTo>
                  <a:lnTo>
                    <a:pt x="25" y="1218"/>
                  </a:lnTo>
                  <a:lnTo>
                    <a:pt x="49" y="1316"/>
                  </a:lnTo>
                  <a:lnTo>
                    <a:pt x="98" y="1389"/>
                  </a:lnTo>
                  <a:lnTo>
                    <a:pt x="147" y="1462"/>
                  </a:lnTo>
                  <a:lnTo>
                    <a:pt x="220" y="1511"/>
                  </a:lnTo>
                  <a:lnTo>
                    <a:pt x="293" y="1559"/>
                  </a:lnTo>
                  <a:lnTo>
                    <a:pt x="390" y="1584"/>
                  </a:lnTo>
                  <a:lnTo>
                    <a:pt x="488" y="1608"/>
                  </a:lnTo>
                  <a:lnTo>
                    <a:pt x="1998" y="1608"/>
                  </a:lnTo>
                  <a:lnTo>
                    <a:pt x="1998" y="1608"/>
                  </a:lnTo>
                  <a:lnTo>
                    <a:pt x="2095" y="1584"/>
                  </a:lnTo>
                  <a:lnTo>
                    <a:pt x="2192" y="1559"/>
                  </a:lnTo>
                  <a:lnTo>
                    <a:pt x="2265" y="1511"/>
                  </a:lnTo>
                  <a:lnTo>
                    <a:pt x="2339" y="1462"/>
                  </a:lnTo>
                  <a:lnTo>
                    <a:pt x="2387" y="1389"/>
                  </a:lnTo>
                  <a:lnTo>
                    <a:pt x="2436" y="1316"/>
                  </a:lnTo>
                  <a:lnTo>
                    <a:pt x="2485" y="1218"/>
                  </a:lnTo>
                  <a:lnTo>
                    <a:pt x="2485" y="1121"/>
                  </a:lnTo>
                  <a:lnTo>
                    <a:pt x="2485" y="488"/>
                  </a:lnTo>
                  <a:lnTo>
                    <a:pt x="2485" y="488"/>
                  </a:lnTo>
                  <a:lnTo>
                    <a:pt x="2485" y="390"/>
                  </a:lnTo>
                  <a:lnTo>
                    <a:pt x="2436" y="293"/>
                  </a:lnTo>
                  <a:lnTo>
                    <a:pt x="2387" y="220"/>
                  </a:lnTo>
                  <a:lnTo>
                    <a:pt x="2339" y="147"/>
                  </a:lnTo>
                  <a:lnTo>
                    <a:pt x="2265" y="74"/>
                  </a:lnTo>
                  <a:lnTo>
                    <a:pt x="2192" y="25"/>
                  </a:lnTo>
                  <a:lnTo>
                    <a:pt x="2095" y="1"/>
                  </a:lnTo>
                  <a:lnTo>
                    <a:pt x="1998" y="1"/>
                  </a:lnTo>
                  <a:lnTo>
                    <a:pt x="1998"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 name="Google Shape;678;p43"/>
          <p:cNvGrpSpPr/>
          <p:nvPr/>
        </p:nvGrpSpPr>
        <p:grpSpPr>
          <a:xfrm>
            <a:off x="1468986" y="3232639"/>
            <a:ext cx="367467" cy="287115"/>
            <a:chOff x="1923075" y="3694075"/>
            <a:chExt cx="437200" cy="341600"/>
          </a:xfrm>
        </p:grpSpPr>
        <p:sp>
          <p:nvSpPr>
            <p:cNvPr id="679" name="Google Shape;679;p43"/>
            <p:cNvSpPr/>
            <p:nvPr/>
          </p:nvSpPr>
          <p:spPr>
            <a:xfrm>
              <a:off x="22476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3"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3"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43"/>
            <p:cNvSpPr/>
            <p:nvPr/>
          </p:nvSpPr>
          <p:spPr>
            <a:xfrm>
              <a:off x="2035100" y="3983300"/>
              <a:ext cx="52400" cy="52375"/>
            </a:xfrm>
            <a:custGeom>
              <a:avLst/>
              <a:gdLst/>
              <a:ahLst/>
              <a:cxnLst/>
              <a:rect l="l" t="t" r="r" b="b"/>
              <a:pathLst>
                <a:path w="2096" h="2095" fill="none" extrusionOk="0">
                  <a:moveTo>
                    <a:pt x="1" y="1048"/>
                  </a:moveTo>
                  <a:lnTo>
                    <a:pt x="1" y="1048"/>
                  </a:lnTo>
                  <a:lnTo>
                    <a:pt x="25" y="828"/>
                  </a:lnTo>
                  <a:lnTo>
                    <a:pt x="74" y="634"/>
                  </a:lnTo>
                  <a:lnTo>
                    <a:pt x="171" y="439"/>
                  </a:lnTo>
                  <a:lnTo>
                    <a:pt x="317" y="293"/>
                  </a:lnTo>
                  <a:lnTo>
                    <a:pt x="464" y="171"/>
                  </a:lnTo>
                  <a:lnTo>
                    <a:pt x="634" y="73"/>
                  </a:lnTo>
                  <a:lnTo>
                    <a:pt x="829" y="0"/>
                  </a:lnTo>
                  <a:lnTo>
                    <a:pt x="1048" y="0"/>
                  </a:lnTo>
                  <a:lnTo>
                    <a:pt x="1048" y="0"/>
                  </a:lnTo>
                  <a:lnTo>
                    <a:pt x="1267" y="0"/>
                  </a:lnTo>
                  <a:lnTo>
                    <a:pt x="1462" y="73"/>
                  </a:lnTo>
                  <a:lnTo>
                    <a:pt x="1633" y="171"/>
                  </a:lnTo>
                  <a:lnTo>
                    <a:pt x="1779" y="293"/>
                  </a:lnTo>
                  <a:lnTo>
                    <a:pt x="1925" y="439"/>
                  </a:lnTo>
                  <a:lnTo>
                    <a:pt x="2022" y="634"/>
                  </a:lnTo>
                  <a:lnTo>
                    <a:pt x="2071" y="828"/>
                  </a:lnTo>
                  <a:lnTo>
                    <a:pt x="2095" y="1048"/>
                  </a:lnTo>
                  <a:lnTo>
                    <a:pt x="2095" y="1048"/>
                  </a:lnTo>
                  <a:lnTo>
                    <a:pt x="2071" y="1242"/>
                  </a:lnTo>
                  <a:lnTo>
                    <a:pt x="2022" y="1437"/>
                  </a:lnTo>
                  <a:lnTo>
                    <a:pt x="1925" y="1632"/>
                  </a:lnTo>
                  <a:lnTo>
                    <a:pt x="1779" y="1778"/>
                  </a:lnTo>
                  <a:lnTo>
                    <a:pt x="1633" y="1900"/>
                  </a:lnTo>
                  <a:lnTo>
                    <a:pt x="1462" y="1997"/>
                  </a:lnTo>
                  <a:lnTo>
                    <a:pt x="1267" y="2070"/>
                  </a:lnTo>
                  <a:lnTo>
                    <a:pt x="1048" y="2095"/>
                  </a:lnTo>
                  <a:lnTo>
                    <a:pt x="1048" y="2095"/>
                  </a:lnTo>
                  <a:lnTo>
                    <a:pt x="829" y="2070"/>
                  </a:lnTo>
                  <a:lnTo>
                    <a:pt x="634" y="1997"/>
                  </a:lnTo>
                  <a:lnTo>
                    <a:pt x="464" y="1900"/>
                  </a:lnTo>
                  <a:lnTo>
                    <a:pt x="317" y="1778"/>
                  </a:lnTo>
                  <a:lnTo>
                    <a:pt x="171" y="1632"/>
                  </a:lnTo>
                  <a:lnTo>
                    <a:pt x="74" y="1437"/>
                  </a:lnTo>
                  <a:lnTo>
                    <a:pt x="25" y="1242"/>
                  </a:lnTo>
                  <a:lnTo>
                    <a:pt x="1" y="1048"/>
                  </a:lnTo>
                  <a:lnTo>
                    <a:pt x="1" y="104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43"/>
            <p:cNvSpPr/>
            <p:nvPr/>
          </p:nvSpPr>
          <p:spPr>
            <a:xfrm>
              <a:off x="1923075" y="3694075"/>
              <a:ext cx="437200" cy="280100"/>
            </a:xfrm>
            <a:custGeom>
              <a:avLst/>
              <a:gdLst/>
              <a:ahLst/>
              <a:cxnLst/>
              <a:rect l="l" t="t" r="r" b="b"/>
              <a:pathLst>
                <a:path w="17488" h="11204" fill="none" extrusionOk="0">
                  <a:moveTo>
                    <a:pt x="14516" y="10912"/>
                  </a:moveTo>
                  <a:lnTo>
                    <a:pt x="5675" y="10912"/>
                  </a:lnTo>
                  <a:lnTo>
                    <a:pt x="6089" y="9889"/>
                  </a:lnTo>
                  <a:lnTo>
                    <a:pt x="6089" y="9889"/>
                  </a:lnTo>
                  <a:lnTo>
                    <a:pt x="6235" y="9913"/>
                  </a:lnTo>
                  <a:lnTo>
                    <a:pt x="6406" y="9913"/>
                  </a:lnTo>
                  <a:lnTo>
                    <a:pt x="13810" y="9231"/>
                  </a:lnTo>
                  <a:lnTo>
                    <a:pt x="13810" y="9231"/>
                  </a:lnTo>
                  <a:lnTo>
                    <a:pt x="13980" y="9207"/>
                  </a:lnTo>
                  <a:lnTo>
                    <a:pt x="14151" y="9134"/>
                  </a:lnTo>
                  <a:lnTo>
                    <a:pt x="14297" y="9061"/>
                  </a:lnTo>
                  <a:lnTo>
                    <a:pt x="14467" y="8963"/>
                  </a:lnTo>
                  <a:lnTo>
                    <a:pt x="14614" y="8866"/>
                  </a:lnTo>
                  <a:lnTo>
                    <a:pt x="14735" y="8744"/>
                  </a:lnTo>
                  <a:lnTo>
                    <a:pt x="14833" y="8598"/>
                  </a:lnTo>
                  <a:lnTo>
                    <a:pt x="14930" y="8452"/>
                  </a:lnTo>
                  <a:lnTo>
                    <a:pt x="17414" y="3142"/>
                  </a:lnTo>
                  <a:lnTo>
                    <a:pt x="17414" y="3142"/>
                  </a:lnTo>
                  <a:lnTo>
                    <a:pt x="17463" y="2996"/>
                  </a:lnTo>
                  <a:lnTo>
                    <a:pt x="17487" y="2875"/>
                  </a:lnTo>
                  <a:lnTo>
                    <a:pt x="17463" y="2753"/>
                  </a:lnTo>
                  <a:lnTo>
                    <a:pt x="17439" y="2631"/>
                  </a:lnTo>
                  <a:lnTo>
                    <a:pt x="17366" y="2558"/>
                  </a:lnTo>
                  <a:lnTo>
                    <a:pt x="17244" y="2485"/>
                  </a:lnTo>
                  <a:lnTo>
                    <a:pt x="17122" y="2436"/>
                  </a:lnTo>
                  <a:lnTo>
                    <a:pt x="16976" y="2412"/>
                  </a:lnTo>
                  <a:lnTo>
                    <a:pt x="4579" y="1998"/>
                  </a:lnTo>
                  <a:lnTo>
                    <a:pt x="4214" y="366"/>
                  </a:lnTo>
                  <a:lnTo>
                    <a:pt x="4214" y="366"/>
                  </a:lnTo>
                  <a:lnTo>
                    <a:pt x="4141" y="220"/>
                  </a:lnTo>
                  <a:lnTo>
                    <a:pt x="4043" y="98"/>
                  </a:lnTo>
                  <a:lnTo>
                    <a:pt x="3897" y="25"/>
                  </a:lnTo>
                  <a:lnTo>
                    <a:pt x="3727" y="1"/>
                  </a:lnTo>
                  <a:lnTo>
                    <a:pt x="488" y="1"/>
                  </a:lnTo>
                  <a:lnTo>
                    <a:pt x="488" y="1"/>
                  </a:lnTo>
                  <a:lnTo>
                    <a:pt x="390" y="1"/>
                  </a:lnTo>
                  <a:lnTo>
                    <a:pt x="293" y="25"/>
                  </a:lnTo>
                  <a:lnTo>
                    <a:pt x="220" y="74"/>
                  </a:lnTo>
                  <a:lnTo>
                    <a:pt x="147" y="122"/>
                  </a:lnTo>
                  <a:lnTo>
                    <a:pt x="74" y="196"/>
                  </a:lnTo>
                  <a:lnTo>
                    <a:pt x="25" y="293"/>
                  </a:lnTo>
                  <a:lnTo>
                    <a:pt x="1" y="366"/>
                  </a:lnTo>
                  <a:lnTo>
                    <a:pt x="1" y="488"/>
                  </a:lnTo>
                  <a:lnTo>
                    <a:pt x="1" y="488"/>
                  </a:lnTo>
                  <a:lnTo>
                    <a:pt x="1" y="585"/>
                  </a:lnTo>
                  <a:lnTo>
                    <a:pt x="25" y="658"/>
                  </a:lnTo>
                  <a:lnTo>
                    <a:pt x="74" y="756"/>
                  </a:lnTo>
                  <a:lnTo>
                    <a:pt x="147" y="829"/>
                  </a:lnTo>
                  <a:lnTo>
                    <a:pt x="220" y="877"/>
                  </a:lnTo>
                  <a:lnTo>
                    <a:pt x="293" y="926"/>
                  </a:lnTo>
                  <a:lnTo>
                    <a:pt x="390" y="951"/>
                  </a:lnTo>
                  <a:lnTo>
                    <a:pt x="488" y="975"/>
                  </a:lnTo>
                  <a:lnTo>
                    <a:pt x="3337" y="975"/>
                  </a:lnTo>
                  <a:lnTo>
                    <a:pt x="5286" y="9256"/>
                  </a:lnTo>
                  <a:lnTo>
                    <a:pt x="4506" y="112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43"/>
            <p:cNvSpPr/>
            <p:nvPr/>
          </p:nvSpPr>
          <p:spPr>
            <a:xfrm>
              <a:off x="2261000" y="3781750"/>
              <a:ext cx="48725" cy="108400"/>
            </a:xfrm>
            <a:custGeom>
              <a:avLst/>
              <a:gdLst/>
              <a:ahLst/>
              <a:cxnLst/>
              <a:rect l="l" t="t" r="r" b="b"/>
              <a:pathLst>
                <a:path w="1949" h="4336" fill="none" extrusionOk="0">
                  <a:moveTo>
                    <a:pt x="1" y="4336"/>
                  </a:moveTo>
                  <a:lnTo>
                    <a:pt x="1949"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43"/>
            <p:cNvSpPr/>
            <p:nvPr/>
          </p:nvSpPr>
          <p:spPr>
            <a:xfrm>
              <a:off x="2225675" y="3780550"/>
              <a:ext cx="32300" cy="113875"/>
            </a:xfrm>
            <a:custGeom>
              <a:avLst/>
              <a:gdLst/>
              <a:ahLst/>
              <a:cxnLst/>
              <a:rect l="l" t="t" r="r" b="b"/>
              <a:pathLst>
                <a:path w="1292" h="4555" fill="none" extrusionOk="0">
                  <a:moveTo>
                    <a:pt x="1" y="4554"/>
                  </a:moveTo>
                  <a:lnTo>
                    <a:pt x="129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3"/>
            <p:cNvSpPr/>
            <p:nvPr/>
          </p:nvSpPr>
          <p:spPr>
            <a:xfrm>
              <a:off x="2190375" y="3779325"/>
              <a:ext cx="15850" cy="119350"/>
            </a:xfrm>
            <a:custGeom>
              <a:avLst/>
              <a:gdLst/>
              <a:ahLst/>
              <a:cxnLst/>
              <a:rect l="l" t="t" r="r" b="b"/>
              <a:pathLst>
                <a:path w="634" h="4774" fill="none" extrusionOk="0">
                  <a:moveTo>
                    <a:pt x="0" y="4774"/>
                  </a:moveTo>
                  <a:lnTo>
                    <a:pt x="6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43"/>
            <p:cNvSpPr/>
            <p:nvPr/>
          </p:nvSpPr>
          <p:spPr>
            <a:xfrm>
              <a:off x="2154450" y="3777500"/>
              <a:ext cx="1250" cy="126050"/>
            </a:xfrm>
            <a:custGeom>
              <a:avLst/>
              <a:gdLst/>
              <a:ahLst/>
              <a:cxnLst/>
              <a:rect l="l" t="t" r="r" b="b"/>
              <a:pathLst>
                <a:path w="50" h="5042" fill="none" extrusionOk="0">
                  <a:moveTo>
                    <a:pt x="49" y="5042"/>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43"/>
            <p:cNvSpPr/>
            <p:nvPr/>
          </p:nvSpPr>
          <p:spPr>
            <a:xfrm>
              <a:off x="2103300" y="3776275"/>
              <a:ext cx="17075" cy="131550"/>
            </a:xfrm>
            <a:custGeom>
              <a:avLst/>
              <a:gdLst/>
              <a:ahLst/>
              <a:cxnLst/>
              <a:rect l="l" t="t" r="r" b="b"/>
              <a:pathLst>
                <a:path w="683" h="5262" fill="none" extrusionOk="0">
                  <a:moveTo>
                    <a:pt x="683" y="526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43"/>
            <p:cNvSpPr/>
            <p:nvPr/>
          </p:nvSpPr>
          <p:spPr>
            <a:xfrm>
              <a:off x="2051550" y="3775050"/>
              <a:ext cx="34125" cy="137025"/>
            </a:xfrm>
            <a:custGeom>
              <a:avLst/>
              <a:gdLst/>
              <a:ahLst/>
              <a:cxnLst/>
              <a:rect l="l" t="t" r="r" b="b"/>
              <a:pathLst>
                <a:path w="1365" h="5481" fill="none" extrusionOk="0">
                  <a:moveTo>
                    <a:pt x="1364" y="548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 name="Google Shape;688;p43"/>
          <p:cNvGrpSpPr/>
          <p:nvPr/>
        </p:nvGrpSpPr>
        <p:grpSpPr>
          <a:xfrm>
            <a:off x="2037542" y="3228038"/>
            <a:ext cx="360301" cy="295814"/>
            <a:chOff x="2599525" y="3688600"/>
            <a:chExt cx="428675" cy="351950"/>
          </a:xfrm>
        </p:grpSpPr>
        <p:sp>
          <p:nvSpPr>
            <p:cNvPr id="689" name="Google Shape;689;p43"/>
            <p:cNvSpPr/>
            <p:nvPr/>
          </p:nvSpPr>
          <p:spPr>
            <a:xfrm>
              <a:off x="2599525" y="3688600"/>
              <a:ext cx="428675" cy="168675"/>
            </a:xfrm>
            <a:custGeom>
              <a:avLst/>
              <a:gdLst/>
              <a:ahLst/>
              <a:cxnLst/>
              <a:rect l="l" t="t" r="r" b="b"/>
              <a:pathLst>
                <a:path w="17147" h="6747" fill="none" extrusionOk="0">
                  <a:moveTo>
                    <a:pt x="16660" y="1876"/>
                  </a:moveTo>
                  <a:lnTo>
                    <a:pt x="11594" y="1876"/>
                  </a:lnTo>
                  <a:lnTo>
                    <a:pt x="11594" y="1462"/>
                  </a:lnTo>
                  <a:lnTo>
                    <a:pt x="11594" y="1462"/>
                  </a:lnTo>
                  <a:lnTo>
                    <a:pt x="11594" y="1316"/>
                  </a:lnTo>
                  <a:lnTo>
                    <a:pt x="11569" y="1170"/>
                  </a:lnTo>
                  <a:lnTo>
                    <a:pt x="11472" y="902"/>
                  </a:lnTo>
                  <a:lnTo>
                    <a:pt x="11350" y="658"/>
                  </a:lnTo>
                  <a:lnTo>
                    <a:pt x="11155" y="439"/>
                  </a:lnTo>
                  <a:lnTo>
                    <a:pt x="10961" y="268"/>
                  </a:lnTo>
                  <a:lnTo>
                    <a:pt x="10693" y="122"/>
                  </a:lnTo>
                  <a:lnTo>
                    <a:pt x="10425" y="49"/>
                  </a:lnTo>
                  <a:lnTo>
                    <a:pt x="10279" y="25"/>
                  </a:lnTo>
                  <a:lnTo>
                    <a:pt x="10133" y="1"/>
                  </a:lnTo>
                  <a:lnTo>
                    <a:pt x="7015" y="1"/>
                  </a:lnTo>
                  <a:lnTo>
                    <a:pt x="7015" y="1"/>
                  </a:lnTo>
                  <a:lnTo>
                    <a:pt x="6869" y="25"/>
                  </a:lnTo>
                  <a:lnTo>
                    <a:pt x="6723" y="49"/>
                  </a:lnTo>
                  <a:lnTo>
                    <a:pt x="6455" y="122"/>
                  </a:lnTo>
                  <a:lnTo>
                    <a:pt x="6187" y="268"/>
                  </a:lnTo>
                  <a:lnTo>
                    <a:pt x="5992" y="439"/>
                  </a:lnTo>
                  <a:lnTo>
                    <a:pt x="5797" y="658"/>
                  </a:lnTo>
                  <a:lnTo>
                    <a:pt x="5676" y="902"/>
                  </a:lnTo>
                  <a:lnTo>
                    <a:pt x="5578" y="1170"/>
                  </a:lnTo>
                  <a:lnTo>
                    <a:pt x="5554" y="1316"/>
                  </a:lnTo>
                  <a:lnTo>
                    <a:pt x="5554" y="1462"/>
                  </a:lnTo>
                  <a:lnTo>
                    <a:pt x="5554" y="1876"/>
                  </a:lnTo>
                  <a:lnTo>
                    <a:pt x="488" y="1876"/>
                  </a:lnTo>
                  <a:lnTo>
                    <a:pt x="488" y="1876"/>
                  </a:lnTo>
                  <a:lnTo>
                    <a:pt x="391" y="1876"/>
                  </a:lnTo>
                  <a:lnTo>
                    <a:pt x="293" y="1900"/>
                  </a:lnTo>
                  <a:lnTo>
                    <a:pt x="220" y="1949"/>
                  </a:lnTo>
                  <a:lnTo>
                    <a:pt x="147" y="2022"/>
                  </a:lnTo>
                  <a:lnTo>
                    <a:pt x="74" y="2071"/>
                  </a:lnTo>
                  <a:lnTo>
                    <a:pt x="50" y="2168"/>
                  </a:lnTo>
                  <a:lnTo>
                    <a:pt x="1" y="2266"/>
                  </a:lnTo>
                  <a:lnTo>
                    <a:pt x="1" y="2363"/>
                  </a:lnTo>
                  <a:lnTo>
                    <a:pt x="1" y="5773"/>
                  </a:lnTo>
                  <a:lnTo>
                    <a:pt x="1" y="5773"/>
                  </a:lnTo>
                  <a:lnTo>
                    <a:pt x="25" y="5967"/>
                  </a:lnTo>
                  <a:lnTo>
                    <a:pt x="74" y="6138"/>
                  </a:lnTo>
                  <a:lnTo>
                    <a:pt x="171" y="6308"/>
                  </a:lnTo>
                  <a:lnTo>
                    <a:pt x="293" y="6455"/>
                  </a:lnTo>
                  <a:lnTo>
                    <a:pt x="439" y="6576"/>
                  </a:lnTo>
                  <a:lnTo>
                    <a:pt x="585" y="6674"/>
                  </a:lnTo>
                  <a:lnTo>
                    <a:pt x="780" y="6722"/>
                  </a:lnTo>
                  <a:lnTo>
                    <a:pt x="975" y="6747"/>
                  </a:lnTo>
                  <a:lnTo>
                    <a:pt x="7721" y="6747"/>
                  </a:lnTo>
                  <a:lnTo>
                    <a:pt x="7721" y="6138"/>
                  </a:lnTo>
                  <a:lnTo>
                    <a:pt x="7721" y="6138"/>
                  </a:lnTo>
                  <a:lnTo>
                    <a:pt x="7746" y="6041"/>
                  </a:lnTo>
                  <a:lnTo>
                    <a:pt x="7770" y="5967"/>
                  </a:lnTo>
                  <a:lnTo>
                    <a:pt x="7819" y="5870"/>
                  </a:lnTo>
                  <a:lnTo>
                    <a:pt x="7868" y="5797"/>
                  </a:lnTo>
                  <a:lnTo>
                    <a:pt x="7941" y="5748"/>
                  </a:lnTo>
                  <a:lnTo>
                    <a:pt x="8038" y="5700"/>
                  </a:lnTo>
                  <a:lnTo>
                    <a:pt x="8111" y="5675"/>
                  </a:lnTo>
                  <a:lnTo>
                    <a:pt x="8209" y="5651"/>
                  </a:lnTo>
                  <a:lnTo>
                    <a:pt x="8939" y="5651"/>
                  </a:lnTo>
                  <a:lnTo>
                    <a:pt x="8939" y="5651"/>
                  </a:lnTo>
                  <a:lnTo>
                    <a:pt x="9037" y="5675"/>
                  </a:lnTo>
                  <a:lnTo>
                    <a:pt x="9110" y="5700"/>
                  </a:lnTo>
                  <a:lnTo>
                    <a:pt x="9207" y="5748"/>
                  </a:lnTo>
                  <a:lnTo>
                    <a:pt x="9280" y="5797"/>
                  </a:lnTo>
                  <a:lnTo>
                    <a:pt x="9329" y="5870"/>
                  </a:lnTo>
                  <a:lnTo>
                    <a:pt x="9378" y="5967"/>
                  </a:lnTo>
                  <a:lnTo>
                    <a:pt x="9402" y="6041"/>
                  </a:lnTo>
                  <a:lnTo>
                    <a:pt x="9426" y="6138"/>
                  </a:lnTo>
                  <a:lnTo>
                    <a:pt x="9426" y="6747"/>
                  </a:lnTo>
                  <a:lnTo>
                    <a:pt x="16173" y="6747"/>
                  </a:lnTo>
                  <a:lnTo>
                    <a:pt x="16173" y="6747"/>
                  </a:lnTo>
                  <a:lnTo>
                    <a:pt x="16367" y="6722"/>
                  </a:lnTo>
                  <a:lnTo>
                    <a:pt x="16562" y="6674"/>
                  </a:lnTo>
                  <a:lnTo>
                    <a:pt x="16708" y="6576"/>
                  </a:lnTo>
                  <a:lnTo>
                    <a:pt x="16855" y="6455"/>
                  </a:lnTo>
                  <a:lnTo>
                    <a:pt x="16976" y="6308"/>
                  </a:lnTo>
                  <a:lnTo>
                    <a:pt x="17074" y="6138"/>
                  </a:lnTo>
                  <a:lnTo>
                    <a:pt x="17122" y="5967"/>
                  </a:lnTo>
                  <a:lnTo>
                    <a:pt x="17147" y="5773"/>
                  </a:lnTo>
                  <a:lnTo>
                    <a:pt x="17147" y="2363"/>
                  </a:lnTo>
                  <a:lnTo>
                    <a:pt x="17147" y="2363"/>
                  </a:lnTo>
                  <a:lnTo>
                    <a:pt x="17147" y="2266"/>
                  </a:lnTo>
                  <a:lnTo>
                    <a:pt x="17098" y="2168"/>
                  </a:lnTo>
                  <a:lnTo>
                    <a:pt x="17074" y="2071"/>
                  </a:lnTo>
                  <a:lnTo>
                    <a:pt x="17001" y="2022"/>
                  </a:lnTo>
                  <a:lnTo>
                    <a:pt x="16928" y="1949"/>
                  </a:lnTo>
                  <a:lnTo>
                    <a:pt x="16855" y="1900"/>
                  </a:lnTo>
                  <a:lnTo>
                    <a:pt x="16757" y="1876"/>
                  </a:lnTo>
                  <a:lnTo>
                    <a:pt x="16660" y="1876"/>
                  </a:lnTo>
                  <a:lnTo>
                    <a:pt x="16660" y="1876"/>
                  </a:lnTo>
                  <a:close/>
                  <a:moveTo>
                    <a:pt x="10620" y="1876"/>
                  </a:moveTo>
                  <a:lnTo>
                    <a:pt x="6528" y="1876"/>
                  </a:lnTo>
                  <a:lnTo>
                    <a:pt x="6528" y="1462"/>
                  </a:lnTo>
                  <a:lnTo>
                    <a:pt x="6528" y="1462"/>
                  </a:lnTo>
                  <a:lnTo>
                    <a:pt x="6528" y="1364"/>
                  </a:lnTo>
                  <a:lnTo>
                    <a:pt x="6577" y="1291"/>
                  </a:lnTo>
                  <a:lnTo>
                    <a:pt x="6601" y="1194"/>
                  </a:lnTo>
                  <a:lnTo>
                    <a:pt x="6674" y="1121"/>
                  </a:lnTo>
                  <a:lnTo>
                    <a:pt x="6747" y="1072"/>
                  </a:lnTo>
                  <a:lnTo>
                    <a:pt x="6820" y="1023"/>
                  </a:lnTo>
                  <a:lnTo>
                    <a:pt x="6918" y="999"/>
                  </a:lnTo>
                  <a:lnTo>
                    <a:pt x="7015" y="975"/>
                  </a:lnTo>
                  <a:lnTo>
                    <a:pt x="10133" y="975"/>
                  </a:lnTo>
                  <a:lnTo>
                    <a:pt x="10133" y="975"/>
                  </a:lnTo>
                  <a:lnTo>
                    <a:pt x="10230" y="999"/>
                  </a:lnTo>
                  <a:lnTo>
                    <a:pt x="10327" y="1023"/>
                  </a:lnTo>
                  <a:lnTo>
                    <a:pt x="10400" y="1072"/>
                  </a:lnTo>
                  <a:lnTo>
                    <a:pt x="10474" y="1121"/>
                  </a:lnTo>
                  <a:lnTo>
                    <a:pt x="10547" y="1194"/>
                  </a:lnTo>
                  <a:lnTo>
                    <a:pt x="10571" y="1291"/>
                  </a:lnTo>
                  <a:lnTo>
                    <a:pt x="10620" y="1364"/>
                  </a:lnTo>
                  <a:lnTo>
                    <a:pt x="10620" y="1462"/>
                  </a:lnTo>
                  <a:lnTo>
                    <a:pt x="10620" y="18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43"/>
            <p:cNvSpPr/>
            <p:nvPr/>
          </p:nvSpPr>
          <p:spPr>
            <a:xfrm>
              <a:off x="2792550" y="3862125"/>
              <a:ext cx="42650" cy="23775"/>
            </a:xfrm>
            <a:custGeom>
              <a:avLst/>
              <a:gdLst/>
              <a:ahLst/>
              <a:cxnLst/>
              <a:rect l="l" t="t" r="r" b="b"/>
              <a:pathLst>
                <a:path w="1706" h="951" fill="none" extrusionOk="0">
                  <a:moveTo>
                    <a:pt x="1705" y="1"/>
                  </a:moveTo>
                  <a:lnTo>
                    <a:pt x="1705" y="463"/>
                  </a:lnTo>
                  <a:lnTo>
                    <a:pt x="1705" y="463"/>
                  </a:lnTo>
                  <a:lnTo>
                    <a:pt x="1681" y="561"/>
                  </a:lnTo>
                  <a:lnTo>
                    <a:pt x="1657" y="658"/>
                  </a:lnTo>
                  <a:lnTo>
                    <a:pt x="1608" y="756"/>
                  </a:lnTo>
                  <a:lnTo>
                    <a:pt x="1559" y="804"/>
                  </a:lnTo>
                  <a:lnTo>
                    <a:pt x="1486" y="877"/>
                  </a:lnTo>
                  <a:lnTo>
                    <a:pt x="1389" y="926"/>
                  </a:lnTo>
                  <a:lnTo>
                    <a:pt x="1316" y="951"/>
                  </a:lnTo>
                  <a:lnTo>
                    <a:pt x="1218" y="951"/>
                  </a:lnTo>
                  <a:lnTo>
                    <a:pt x="488" y="951"/>
                  </a:lnTo>
                  <a:lnTo>
                    <a:pt x="488" y="951"/>
                  </a:lnTo>
                  <a:lnTo>
                    <a:pt x="390" y="951"/>
                  </a:lnTo>
                  <a:lnTo>
                    <a:pt x="317" y="926"/>
                  </a:lnTo>
                  <a:lnTo>
                    <a:pt x="220" y="877"/>
                  </a:lnTo>
                  <a:lnTo>
                    <a:pt x="147" y="804"/>
                  </a:lnTo>
                  <a:lnTo>
                    <a:pt x="98" y="756"/>
                  </a:lnTo>
                  <a:lnTo>
                    <a:pt x="49" y="658"/>
                  </a:lnTo>
                  <a:lnTo>
                    <a:pt x="25" y="561"/>
                  </a:lnTo>
                  <a:lnTo>
                    <a:pt x="0" y="46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43"/>
            <p:cNvSpPr/>
            <p:nvPr/>
          </p:nvSpPr>
          <p:spPr>
            <a:xfrm>
              <a:off x="2599525" y="3852375"/>
              <a:ext cx="428675" cy="188175"/>
            </a:xfrm>
            <a:custGeom>
              <a:avLst/>
              <a:gdLst/>
              <a:ahLst/>
              <a:cxnLst/>
              <a:rect l="l" t="t" r="r" b="b"/>
              <a:pathLst>
                <a:path w="17147" h="7527" fill="none" extrusionOk="0">
                  <a:moveTo>
                    <a:pt x="1" y="1"/>
                  </a:moveTo>
                  <a:lnTo>
                    <a:pt x="1" y="7040"/>
                  </a:lnTo>
                  <a:lnTo>
                    <a:pt x="1" y="7040"/>
                  </a:lnTo>
                  <a:lnTo>
                    <a:pt x="1" y="7137"/>
                  </a:lnTo>
                  <a:lnTo>
                    <a:pt x="50" y="7210"/>
                  </a:lnTo>
                  <a:lnTo>
                    <a:pt x="74" y="7307"/>
                  </a:lnTo>
                  <a:lnTo>
                    <a:pt x="147" y="7381"/>
                  </a:lnTo>
                  <a:lnTo>
                    <a:pt x="220" y="7429"/>
                  </a:lnTo>
                  <a:lnTo>
                    <a:pt x="293" y="7478"/>
                  </a:lnTo>
                  <a:lnTo>
                    <a:pt x="391" y="7502"/>
                  </a:lnTo>
                  <a:lnTo>
                    <a:pt x="488" y="7527"/>
                  </a:lnTo>
                  <a:lnTo>
                    <a:pt x="16660" y="7527"/>
                  </a:lnTo>
                  <a:lnTo>
                    <a:pt x="16660" y="7527"/>
                  </a:lnTo>
                  <a:lnTo>
                    <a:pt x="16757" y="7502"/>
                  </a:lnTo>
                  <a:lnTo>
                    <a:pt x="16855" y="7478"/>
                  </a:lnTo>
                  <a:lnTo>
                    <a:pt x="16928" y="7429"/>
                  </a:lnTo>
                  <a:lnTo>
                    <a:pt x="17001" y="7381"/>
                  </a:lnTo>
                  <a:lnTo>
                    <a:pt x="17074" y="7307"/>
                  </a:lnTo>
                  <a:lnTo>
                    <a:pt x="17098" y="7210"/>
                  </a:lnTo>
                  <a:lnTo>
                    <a:pt x="17147" y="7137"/>
                  </a:lnTo>
                  <a:lnTo>
                    <a:pt x="17147" y="7040"/>
                  </a:lnTo>
                  <a:lnTo>
                    <a:pt x="17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 name="Google Shape;692;p43"/>
          <p:cNvGrpSpPr/>
          <p:nvPr/>
        </p:nvGrpSpPr>
        <p:grpSpPr>
          <a:xfrm>
            <a:off x="2619925" y="3207571"/>
            <a:ext cx="333700" cy="329077"/>
            <a:chOff x="3292425" y="3664250"/>
            <a:chExt cx="397025" cy="391525"/>
          </a:xfrm>
        </p:grpSpPr>
        <p:sp>
          <p:nvSpPr>
            <p:cNvPr id="693" name="Google Shape;693;p43"/>
            <p:cNvSpPr/>
            <p:nvPr/>
          </p:nvSpPr>
          <p:spPr>
            <a:xfrm>
              <a:off x="3292425" y="3680675"/>
              <a:ext cx="375100" cy="375100"/>
            </a:xfrm>
            <a:custGeom>
              <a:avLst/>
              <a:gdLst/>
              <a:ahLst/>
              <a:cxnLst/>
              <a:rect l="l" t="t" r="r" b="b"/>
              <a:pathLst>
                <a:path w="15004" h="15004" fill="none" extrusionOk="0">
                  <a:moveTo>
                    <a:pt x="7502" y="1"/>
                  </a:moveTo>
                  <a:lnTo>
                    <a:pt x="7502" y="1"/>
                  </a:lnTo>
                  <a:lnTo>
                    <a:pt x="7112" y="1"/>
                  </a:lnTo>
                  <a:lnTo>
                    <a:pt x="6747" y="50"/>
                  </a:lnTo>
                  <a:lnTo>
                    <a:pt x="6357" y="98"/>
                  </a:lnTo>
                  <a:lnTo>
                    <a:pt x="5992" y="147"/>
                  </a:lnTo>
                  <a:lnTo>
                    <a:pt x="5627" y="244"/>
                  </a:lnTo>
                  <a:lnTo>
                    <a:pt x="5261" y="342"/>
                  </a:lnTo>
                  <a:lnTo>
                    <a:pt x="4921" y="464"/>
                  </a:lnTo>
                  <a:lnTo>
                    <a:pt x="4580" y="585"/>
                  </a:lnTo>
                  <a:lnTo>
                    <a:pt x="4239" y="732"/>
                  </a:lnTo>
                  <a:lnTo>
                    <a:pt x="3922" y="902"/>
                  </a:lnTo>
                  <a:lnTo>
                    <a:pt x="3605" y="1097"/>
                  </a:lnTo>
                  <a:lnTo>
                    <a:pt x="3313" y="1292"/>
                  </a:lnTo>
                  <a:lnTo>
                    <a:pt x="3021" y="1487"/>
                  </a:lnTo>
                  <a:lnTo>
                    <a:pt x="2729" y="1706"/>
                  </a:lnTo>
                  <a:lnTo>
                    <a:pt x="2461" y="1949"/>
                  </a:lnTo>
                  <a:lnTo>
                    <a:pt x="2193" y="2193"/>
                  </a:lnTo>
                  <a:lnTo>
                    <a:pt x="1949" y="2461"/>
                  </a:lnTo>
                  <a:lnTo>
                    <a:pt x="1706" y="2729"/>
                  </a:lnTo>
                  <a:lnTo>
                    <a:pt x="1486" y="3021"/>
                  </a:lnTo>
                  <a:lnTo>
                    <a:pt x="1292" y="3313"/>
                  </a:lnTo>
                  <a:lnTo>
                    <a:pt x="1097" y="3605"/>
                  </a:lnTo>
                  <a:lnTo>
                    <a:pt x="902" y="3922"/>
                  </a:lnTo>
                  <a:lnTo>
                    <a:pt x="731" y="4239"/>
                  </a:lnTo>
                  <a:lnTo>
                    <a:pt x="585" y="4580"/>
                  </a:lnTo>
                  <a:lnTo>
                    <a:pt x="464" y="4921"/>
                  </a:lnTo>
                  <a:lnTo>
                    <a:pt x="342" y="5262"/>
                  </a:lnTo>
                  <a:lnTo>
                    <a:pt x="244" y="5627"/>
                  </a:lnTo>
                  <a:lnTo>
                    <a:pt x="147" y="5992"/>
                  </a:lnTo>
                  <a:lnTo>
                    <a:pt x="98" y="6358"/>
                  </a:lnTo>
                  <a:lnTo>
                    <a:pt x="50" y="6747"/>
                  </a:lnTo>
                  <a:lnTo>
                    <a:pt x="1" y="7113"/>
                  </a:lnTo>
                  <a:lnTo>
                    <a:pt x="1" y="7502"/>
                  </a:lnTo>
                  <a:lnTo>
                    <a:pt x="1" y="7502"/>
                  </a:lnTo>
                  <a:lnTo>
                    <a:pt x="1" y="7892"/>
                  </a:lnTo>
                  <a:lnTo>
                    <a:pt x="50" y="8257"/>
                  </a:lnTo>
                  <a:lnTo>
                    <a:pt x="98" y="8647"/>
                  </a:lnTo>
                  <a:lnTo>
                    <a:pt x="147" y="9012"/>
                  </a:lnTo>
                  <a:lnTo>
                    <a:pt x="244" y="9378"/>
                  </a:lnTo>
                  <a:lnTo>
                    <a:pt x="342" y="9743"/>
                  </a:lnTo>
                  <a:lnTo>
                    <a:pt x="464" y="10084"/>
                  </a:lnTo>
                  <a:lnTo>
                    <a:pt x="585" y="10425"/>
                  </a:lnTo>
                  <a:lnTo>
                    <a:pt x="731" y="10766"/>
                  </a:lnTo>
                  <a:lnTo>
                    <a:pt x="902" y="11082"/>
                  </a:lnTo>
                  <a:lnTo>
                    <a:pt x="1097" y="11399"/>
                  </a:lnTo>
                  <a:lnTo>
                    <a:pt x="1292" y="11691"/>
                  </a:lnTo>
                  <a:lnTo>
                    <a:pt x="1486" y="11984"/>
                  </a:lnTo>
                  <a:lnTo>
                    <a:pt x="1706" y="12276"/>
                  </a:lnTo>
                  <a:lnTo>
                    <a:pt x="1949" y="12544"/>
                  </a:lnTo>
                  <a:lnTo>
                    <a:pt x="2193" y="12812"/>
                  </a:lnTo>
                  <a:lnTo>
                    <a:pt x="2461" y="13055"/>
                  </a:lnTo>
                  <a:lnTo>
                    <a:pt x="2729" y="13299"/>
                  </a:lnTo>
                  <a:lnTo>
                    <a:pt x="3021" y="13518"/>
                  </a:lnTo>
                  <a:lnTo>
                    <a:pt x="3313" y="13713"/>
                  </a:lnTo>
                  <a:lnTo>
                    <a:pt x="3605" y="13908"/>
                  </a:lnTo>
                  <a:lnTo>
                    <a:pt x="3922" y="14102"/>
                  </a:lnTo>
                  <a:lnTo>
                    <a:pt x="4239" y="14273"/>
                  </a:lnTo>
                  <a:lnTo>
                    <a:pt x="4580" y="14419"/>
                  </a:lnTo>
                  <a:lnTo>
                    <a:pt x="4921" y="14541"/>
                  </a:lnTo>
                  <a:lnTo>
                    <a:pt x="5261" y="14663"/>
                  </a:lnTo>
                  <a:lnTo>
                    <a:pt x="5627" y="14760"/>
                  </a:lnTo>
                  <a:lnTo>
                    <a:pt x="5992" y="14857"/>
                  </a:lnTo>
                  <a:lnTo>
                    <a:pt x="6357" y="14906"/>
                  </a:lnTo>
                  <a:lnTo>
                    <a:pt x="6747" y="14955"/>
                  </a:lnTo>
                  <a:lnTo>
                    <a:pt x="7112" y="15004"/>
                  </a:lnTo>
                  <a:lnTo>
                    <a:pt x="7502" y="15004"/>
                  </a:lnTo>
                  <a:lnTo>
                    <a:pt x="7502" y="15004"/>
                  </a:lnTo>
                  <a:lnTo>
                    <a:pt x="7892" y="15004"/>
                  </a:lnTo>
                  <a:lnTo>
                    <a:pt x="8257" y="14955"/>
                  </a:lnTo>
                  <a:lnTo>
                    <a:pt x="8647" y="14906"/>
                  </a:lnTo>
                  <a:lnTo>
                    <a:pt x="9012" y="14857"/>
                  </a:lnTo>
                  <a:lnTo>
                    <a:pt x="9377" y="14760"/>
                  </a:lnTo>
                  <a:lnTo>
                    <a:pt x="9743" y="14663"/>
                  </a:lnTo>
                  <a:lnTo>
                    <a:pt x="10084" y="14541"/>
                  </a:lnTo>
                  <a:lnTo>
                    <a:pt x="10425" y="14419"/>
                  </a:lnTo>
                  <a:lnTo>
                    <a:pt x="10766" y="14273"/>
                  </a:lnTo>
                  <a:lnTo>
                    <a:pt x="11082" y="14102"/>
                  </a:lnTo>
                  <a:lnTo>
                    <a:pt x="11399" y="13908"/>
                  </a:lnTo>
                  <a:lnTo>
                    <a:pt x="11691" y="13713"/>
                  </a:lnTo>
                  <a:lnTo>
                    <a:pt x="11983" y="13518"/>
                  </a:lnTo>
                  <a:lnTo>
                    <a:pt x="12276" y="13299"/>
                  </a:lnTo>
                  <a:lnTo>
                    <a:pt x="12544" y="13055"/>
                  </a:lnTo>
                  <a:lnTo>
                    <a:pt x="12812" y="12812"/>
                  </a:lnTo>
                  <a:lnTo>
                    <a:pt x="13055" y="12544"/>
                  </a:lnTo>
                  <a:lnTo>
                    <a:pt x="13299" y="12276"/>
                  </a:lnTo>
                  <a:lnTo>
                    <a:pt x="13518" y="11984"/>
                  </a:lnTo>
                  <a:lnTo>
                    <a:pt x="13713" y="11691"/>
                  </a:lnTo>
                  <a:lnTo>
                    <a:pt x="13907" y="11399"/>
                  </a:lnTo>
                  <a:lnTo>
                    <a:pt x="14102" y="11082"/>
                  </a:lnTo>
                  <a:lnTo>
                    <a:pt x="14273" y="10766"/>
                  </a:lnTo>
                  <a:lnTo>
                    <a:pt x="14419" y="10425"/>
                  </a:lnTo>
                  <a:lnTo>
                    <a:pt x="14541" y="10084"/>
                  </a:lnTo>
                  <a:lnTo>
                    <a:pt x="14662" y="9743"/>
                  </a:lnTo>
                  <a:lnTo>
                    <a:pt x="14760" y="9378"/>
                  </a:lnTo>
                  <a:lnTo>
                    <a:pt x="14857" y="9012"/>
                  </a:lnTo>
                  <a:lnTo>
                    <a:pt x="14906" y="8647"/>
                  </a:lnTo>
                  <a:lnTo>
                    <a:pt x="14955" y="8257"/>
                  </a:lnTo>
                  <a:lnTo>
                    <a:pt x="15003" y="7892"/>
                  </a:lnTo>
                  <a:lnTo>
                    <a:pt x="15003" y="7502"/>
                  </a:lnTo>
                  <a:lnTo>
                    <a:pt x="7502" y="7502"/>
                  </a:lnTo>
                  <a:lnTo>
                    <a:pt x="7502"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43"/>
            <p:cNvSpPr/>
            <p:nvPr/>
          </p:nvSpPr>
          <p:spPr>
            <a:xfrm>
              <a:off x="3504325" y="3664250"/>
              <a:ext cx="131525" cy="153450"/>
            </a:xfrm>
            <a:custGeom>
              <a:avLst/>
              <a:gdLst/>
              <a:ahLst/>
              <a:cxnLst/>
              <a:rect l="l" t="t" r="r" b="b"/>
              <a:pathLst>
                <a:path w="5261" h="6138" fill="none" extrusionOk="0">
                  <a:moveTo>
                    <a:pt x="0" y="0"/>
                  </a:moveTo>
                  <a:lnTo>
                    <a:pt x="0" y="0"/>
                  </a:lnTo>
                  <a:lnTo>
                    <a:pt x="390" y="25"/>
                  </a:lnTo>
                  <a:lnTo>
                    <a:pt x="780" y="98"/>
                  </a:lnTo>
                  <a:lnTo>
                    <a:pt x="1169" y="171"/>
                  </a:lnTo>
                  <a:lnTo>
                    <a:pt x="1559" y="268"/>
                  </a:lnTo>
                  <a:lnTo>
                    <a:pt x="1924" y="414"/>
                  </a:lnTo>
                  <a:lnTo>
                    <a:pt x="2314" y="560"/>
                  </a:lnTo>
                  <a:lnTo>
                    <a:pt x="2655" y="731"/>
                  </a:lnTo>
                  <a:lnTo>
                    <a:pt x="3020" y="901"/>
                  </a:lnTo>
                  <a:lnTo>
                    <a:pt x="3020" y="901"/>
                  </a:lnTo>
                  <a:lnTo>
                    <a:pt x="3337" y="1121"/>
                  </a:lnTo>
                  <a:lnTo>
                    <a:pt x="3654" y="1340"/>
                  </a:lnTo>
                  <a:lnTo>
                    <a:pt x="3946" y="1559"/>
                  </a:lnTo>
                  <a:lnTo>
                    <a:pt x="4238" y="1803"/>
                  </a:lnTo>
                  <a:lnTo>
                    <a:pt x="4530" y="2070"/>
                  </a:lnTo>
                  <a:lnTo>
                    <a:pt x="4774" y="2363"/>
                  </a:lnTo>
                  <a:lnTo>
                    <a:pt x="5017" y="2655"/>
                  </a:lnTo>
                  <a:lnTo>
                    <a:pt x="5261" y="2972"/>
                  </a:lnTo>
                  <a:lnTo>
                    <a:pt x="0" y="6138"/>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43"/>
            <p:cNvSpPr/>
            <p:nvPr/>
          </p:nvSpPr>
          <p:spPr>
            <a:xfrm>
              <a:off x="3501875" y="3749500"/>
              <a:ext cx="187575" cy="96825"/>
            </a:xfrm>
            <a:custGeom>
              <a:avLst/>
              <a:gdLst/>
              <a:ahLst/>
              <a:cxnLst/>
              <a:rect l="l" t="t" r="r" b="b"/>
              <a:pathLst>
                <a:path w="7503" h="3873" fill="none" extrusionOk="0">
                  <a:moveTo>
                    <a:pt x="6431" y="0"/>
                  </a:moveTo>
                  <a:lnTo>
                    <a:pt x="1" y="3872"/>
                  </a:lnTo>
                  <a:lnTo>
                    <a:pt x="7502" y="3872"/>
                  </a:lnTo>
                  <a:lnTo>
                    <a:pt x="7502" y="3872"/>
                  </a:lnTo>
                  <a:lnTo>
                    <a:pt x="7478" y="3337"/>
                  </a:lnTo>
                  <a:lnTo>
                    <a:pt x="7429" y="2825"/>
                  </a:lnTo>
                  <a:lnTo>
                    <a:pt x="7332" y="2314"/>
                  </a:lnTo>
                  <a:lnTo>
                    <a:pt x="7210" y="1827"/>
                  </a:lnTo>
                  <a:lnTo>
                    <a:pt x="7064" y="1340"/>
                  </a:lnTo>
                  <a:lnTo>
                    <a:pt x="6893" y="877"/>
                  </a:lnTo>
                  <a:lnTo>
                    <a:pt x="6674" y="438"/>
                  </a:lnTo>
                  <a:lnTo>
                    <a:pt x="6431" y="0"/>
                  </a:lnTo>
                  <a:lnTo>
                    <a:pt x="643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 name="Google Shape;696;p43"/>
          <p:cNvGrpSpPr/>
          <p:nvPr/>
        </p:nvGrpSpPr>
        <p:grpSpPr>
          <a:xfrm>
            <a:off x="3157782" y="3250038"/>
            <a:ext cx="369526" cy="268183"/>
            <a:chOff x="3932350" y="3714775"/>
            <a:chExt cx="439650" cy="319075"/>
          </a:xfrm>
        </p:grpSpPr>
        <p:sp>
          <p:nvSpPr>
            <p:cNvPr id="697" name="Google Shape;697;p43"/>
            <p:cNvSpPr/>
            <p:nvPr/>
          </p:nvSpPr>
          <p:spPr>
            <a:xfrm>
              <a:off x="3932350" y="3714775"/>
              <a:ext cx="439650" cy="319075"/>
            </a:xfrm>
            <a:custGeom>
              <a:avLst/>
              <a:gdLst/>
              <a:ahLst/>
              <a:cxnLst/>
              <a:rect l="l" t="t" r="r" b="b"/>
              <a:pathLst>
                <a:path w="17586" h="12763" fill="none" extrusionOk="0">
                  <a:moveTo>
                    <a:pt x="1" y="1"/>
                  </a:moveTo>
                  <a:lnTo>
                    <a:pt x="1" y="12276"/>
                  </a:lnTo>
                  <a:lnTo>
                    <a:pt x="1" y="12276"/>
                  </a:lnTo>
                  <a:lnTo>
                    <a:pt x="1" y="12373"/>
                  </a:lnTo>
                  <a:lnTo>
                    <a:pt x="25" y="12471"/>
                  </a:lnTo>
                  <a:lnTo>
                    <a:pt x="74" y="12544"/>
                  </a:lnTo>
                  <a:lnTo>
                    <a:pt x="123"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43"/>
            <p:cNvSpPr/>
            <p:nvPr/>
          </p:nvSpPr>
          <p:spPr>
            <a:xfrm>
              <a:off x="39701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43"/>
            <p:cNvSpPr/>
            <p:nvPr/>
          </p:nvSpPr>
          <p:spPr>
            <a:xfrm>
              <a:off x="4278800" y="3862750"/>
              <a:ext cx="77350" cy="132750"/>
            </a:xfrm>
            <a:custGeom>
              <a:avLst/>
              <a:gdLst/>
              <a:ahLst/>
              <a:cxnLst/>
              <a:rect l="l" t="t" r="r" b="b"/>
              <a:pathLst>
                <a:path w="3094" h="5310" fill="none" extrusionOk="0">
                  <a:moveTo>
                    <a:pt x="3094" y="530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0" y="24"/>
                  </a:lnTo>
                  <a:lnTo>
                    <a:pt x="293" y="49"/>
                  </a:lnTo>
                  <a:lnTo>
                    <a:pt x="220" y="97"/>
                  </a:lnTo>
                  <a:lnTo>
                    <a:pt x="147" y="146"/>
                  </a:lnTo>
                  <a:lnTo>
                    <a:pt x="74" y="219"/>
                  </a:lnTo>
                  <a:lnTo>
                    <a:pt x="50" y="292"/>
                  </a:lnTo>
                  <a:lnTo>
                    <a:pt x="1" y="390"/>
                  </a:lnTo>
                  <a:lnTo>
                    <a:pt x="1" y="487"/>
                  </a:lnTo>
                  <a:lnTo>
                    <a:pt x="1" y="5309"/>
                  </a:lnTo>
                  <a:lnTo>
                    <a:pt x="3094" y="530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43"/>
            <p:cNvSpPr/>
            <p:nvPr/>
          </p:nvSpPr>
          <p:spPr>
            <a:xfrm>
              <a:off x="4073000" y="3716600"/>
              <a:ext cx="77350" cy="278900"/>
            </a:xfrm>
            <a:custGeom>
              <a:avLst/>
              <a:gdLst/>
              <a:ahLst/>
              <a:cxnLst/>
              <a:rect l="l" t="t" r="r" b="b"/>
              <a:pathLst>
                <a:path w="3094" h="11156" fill="none" extrusionOk="0">
                  <a:moveTo>
                    <a:pt x="3094" y="11155"/>
                  </a:moveTo>
                  <a:lnTo>
                    <a:pt x="3094" y="488"/>
                  </a:lnTo>
                  <a:lnTo>
                    <a:pt x="3094" y="488"/>
                  </a:lnTo>
                  <a:lnTo>
                    <a:pt x="3094" y="391"/>
                  </a:lnTo>
                  <a:lnTo>
                    <a:pt x="3070" y="293"/>
                  </a:lnTo>
                  <a:lnTo>
                    <a:pt x="3021" y="220"/>
                  </a:lnTo>
                  <a:lnTo>
                    <a:pt x="2948" y="147"/>
                  </a:lnTo>
                  <a:lnTo>
                    <a:pt x="2899" y="98"/>
                  </a:lnTo>
                  <a:lnTo>
                    <a:pt x="2802" y="50"/>
                  </a:lnTo>
                  <a:lnTo>
                    <a:pt x="2704" y="25"/>
                  </a:lnTo>
                  <a:lnTo>
                    <a:pt x="2607" y="1"/>
                  </a:lnTo>
                  <a:lnTo>
                    <a:pt x="488" y="1"/>
                  </a:lnTo>
                  <a:lnTo>
                    <a:pt x="488" y="1"/>
                  </a:lnTo>
                  <a:lnTo>
                    <a:pt x="391" y="25"/>
                  </a:lnTo>
                  <a:lnTo>
                    <a:pt x="293" y="50"/>
                  </a:lnTo>
                  <a:lnTo>
                    <a:pt x="220" y="98"/>
                  </a:lnTo>
                  <a:lnTo>
                    <a:pt x="147" y="147"/>
                  </a:lnTo>
                  <a:lnTo>
                    <a:pt x="74" y="220"/>
                  </a:lnTo>
                  <a:lnTo>
                    <a:pt x="50" y="293"/>
                  </a:lnTo>
                  <a:lnTo>
                    <a:pt x="1" y="391"/>
                  </a:lnTo>
                  <a:lnTo>
                    <a:pt x="1" y="488"/>
                  </a:lnTo>
                  <a:lnTo>
                    <a:pt x="1" y="11155"/>
                  </a:lnTo>
                  <a:lnTo>
                    <a:pt x="3094" y="111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43"/>
            <p:cNvSpPr/>
            <p:nvPr/>
          </p:nvSpPr>
          <p:spPr>
            <a:xfrm>
              <a:off x="4175900" y="3787250"/>
              <a:ext cx="77350" cy="208250"/>
            </a:xfrm>
            <a:custGeom>
              <a:avLst/>
              <a:gdLst/>
              <a:ahLst/>
              <a:cxnLst/>
              <a:rect l="l" t="t" r="r" b="b"/>
              <a:pathLst>
                <a:path w="3094" h="8330" fill="none" extrusionOk="0">
                  <a:moveTo>
                    <a:pt x="3094" y="8329"/>
                  </a:moveTo>
                  <a:lnTo>
                    <a:pt x="3094" y="487"/>
                  </a:lnTo>
                  <a:lnTo>
                    <a:pt x="3094" y="487"/>
                  </a:lnTo>
                  <a:lnTo>
                    <a:pt x="3094" y="390"/>
                  </a:lnTo>
                  <a:lnTo>
                    <a:pt x="3070" y="292"/>
                  </a:lnTo>
                  <a:lnTo>
                    <a:pt x="3021" y="219"/>
                  </a:lnTo>
                  <a:lnTo>
                    <a:pt x="2948" y="146"/>
                  </a:lnTo>
                  <a:lnTo>
                    <a:pt x="2899" y="97"/>
                  </a:lnTo>
                  <a:lnTo>
                    <a:pt x="2802" y="49"/>
                  </a:lnTo>
                  <a:lnTo>
                    <a:pt x="2704" y="24"/>
                  </a:lnTo>
                  <a:lnTo>
                    <a:pt x="2607" y="0"/>
                  </a:lnTo>
                  <a:lnTo>
                    <a:pt x="488" y="0"/>
                  </a:lnTo>
                  <a:lnTo>
                    <a:pt x="488" y="0"/>
                  </a:lnTo>
                  <a:lnTo>
                    <a:pt x="391" y="24"/>
                  </a:lnTo>
                  <a:lnTo>
                    <a:pt x="293" y="49"/>
                  </a:lnTo>
                  <a:lnTo>
                    <a:pt x="220" y="97"/>
                  </a:lnTo>
                  <a:lnTo>
                    <a:pt x="147" y="146"/>
                  </a:lnTo>
                  <a:lnTo>
                    <a:pt x="74" y="219"/>
                  </a:lnTo>
                  <a:lnTo>
                    <a:pt x="50" y="292"/>
                  </a:lnTo>
                  <a:lnTo>
                    <a:pt x="1" y="390"/>
                  </a:lnTo>
                  <a:lnTo>
                    <a:pt x="1" y="487"/>
                  </a:lnTo>
                  <a:lnTo>
                    <a:pt x="1" y="8329"/>
                  </a:lnTo>
                  <a:lnTo>
                    <a:pt x="3094" y="832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43"/>
          <p:cNvGrpSpPr/>
          <p:nvPr/>
        </p:nvGrpSpPr>
        <p:grpSpPr>
          <a:xfrm>
            <a:off x="3722766" y="3250038"/>
            <a:ext cx="369505" cy="268183"/>
            <a:chOff x="4604550" y="3714775"/>
            <a:chExt cx="439625" cy="319075"/>
          </a:xfrm>
        </p:grpSpPr>
        <p:sp>
          <p:nvSpPr>
            <p:cNvPr id="703" name="Google Shape;703;p43"/>
            <p:cNvSpPr/>
            <p:nvPr/>
          </p:nvSpPr>
          <p:spPr>
            <a:xfrm>
              <a:off x="4604550" y="3714775"/>
              <a:ext cx="439625" cy="319075"/>
            </a:xfrm>
            <a:custGeom>
              <a:avLst/>
              <a:gdLst/>
              <a:ahLst/>
              <a:cxnLst/>
              <a:rect l="l" t="t" r="r" b="b"/>
              <a:pathLst>
                <a:path w="17585" h="12763" fill="none" extrusionOk="0">
                  <a:moveTo>
                    <a:pt x="1" y="1"/>
                  </a:moveTo>
                  <a:lnTo>
                    <a:pt x="1" y="12276"/>
                  </a:lnTo>
                  <a:lnTo>
                    <a:pt x="1" y="12276"/>
                  </a:lnTo>
                  <a:lnTo>
                    <a:pt x="1" y="12373"/>
                  </a:lnTo>
                  <a:lnTo>
                    <a:pt x="25" y="12471"/>
                  </a:lnTo>
                  <a:lnTo>
                    <a:pt x="74" y="12544"/>
                  </a:lnTo>
                  <a:lnTo>
                    <a:pt x="122" y="12617"/>
                  </a:lnTo>
                  <a:lnTo>
                    <a:pt x="196" y="12690"/>
                  </a:lnTo>
                  <a:lnTo>
                    <a:pt x="293" y="12714"/>
                  </a:lnTo>
                  <a:lnTo>
                    <a:pt x="366" y="12763"/>
                  </a:lnTo>
                  <a:lnTo>
                    <a:pt x="488" y="12763"/>
                  </a:lnTo>
                  <a:lnTo>
                    <a:pt x="17585" y="127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3"/>
            <p:cNvSpPr/>
            <p:nvPr/>
          </p:nvSpPr>
          <p:spPr>
            <a:xfrm>
              <a:off x="4647175" y="3761675"/>
              <a:ext cx="354400" cy="213725"/>
            </a:xfrm>
            <a:custGeom>
              <a:avLst/>
              <a:gdLst/>
              <a:ahLst/>
              <a:cxnLst/>
              <a:rect l="l" t="t" r="r" b="b"/>
              <a:pathLst>
                <a:path w="14176" h="8549" fill="none" extrusionOk="0">
                  <a:moveTo>
                    <a:pt x="1" y="8549"/>
                  </a:moveTo>
                  <a:lnTo>
                    <a:pt x="3654" y="4408"/>
                  </a:lnTo>
                  <a:lnTo>
                    <a:pt x="5821" y="5699"/>
                  </a:lnTo>
                  <a:lnTo>
                    <a:pt x="9085" y="1924"/>
                  </a:lnTo>
                  <a:lnTo>
                    <a:pt x="9085" y="1924"/>
                  </a:lnTo>
                  <a:lnTo>
                    <a:pt x="9085" y="1924"/>
                  </a:lnTo>
                  <a:lnTo>
                    <a:pt x="9085" y="1924"/>
                  </a:lnTo>
                  <a:lnTo>
                    <a:pt x="9061" y="1924"/>
                  </a:lnTo>
                  <a:lnTo>
                    <a:pt x="9085" y="1924"/>
                  </a:lnTo>
                  <a:lnTo>
                    <a:pt x="9085" y="1924"/>
                  </a:lnTo>
                  <a:lnTo>
                    <a:pt x="9085" y="1924"/>
                  </a:lnTo>
                  <a:lnTo>
                    <a:pt x="9085" y="1924"/>
                  </a:lnTo>
                  <a:lnTo>
                    <a:pt x="9061" y="1924"/>
                  </a:lnTo>
                  <a:lnTo>
                    <a:pt x="9085" y="1924"/>
                  </a:lnTo>
                  <a:lnTo>
                    <a:pt x="10571" y="3337"/>
                  </a:lnTo>
                  <a:lnTo>
                    <a:pt x="141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 name="Google Shape;705;p43"/>
          <p:cNvGrpSpPr/>
          <p:nvPr/>
        </p:nvGrpSpPr>
        <p:grpSpPr>
          <a:xfrm>
            <a:off x="4301051" y="3222406"/>
            <a:ext cx="353136" cy="313738"/>
            <a:chOff x="5292575" y="3681900"/>
            <a:chExt cx="420150" cy="373275"/>
          </a:xfrm>
        </p:grpSpPr>
        <p:sp>
          <p:nvSpPr>
            <p:cNvPr id="706" name="Google Shape;706;p43"/>
            <p:cNvSpPr/>
            <p:nvPr/>
          </p:nvSpPr>
          <p:spPr>
            <a:xfrm>
              <a:off x="5292575" y="3706875"/>
              <a:ext cx="420150" cy="266700"/>
            </a:xfrm>
            <a:custGeom>
              <a:avLst/>
              <a:gdLst/>
              <a:ahLst/>
              <a:cxnLst/>
              <a:rect l="l" t="t" r="r" b="b"/>
              <a:pathLst>
                <a:path w="16806" h="10668" fill="none" extrusionOk="0">
                  <a:moveTo>
                    <a:pt x="16319" y="0"/>
                  </a:moveTo>
                  <a:lnTo>
                    <a:pt x="488" y="0"/>
                  </a:lnTo>
                  <a:lnTo>
                    <a:pt x="488" y="0"/>
                  </a:lnTo>
                  <a:lnTo>
                    <a:pt x="390" y="0"/>
                  </a:lnTo>
                  <a:lnTo>
                    <a:pt x="293" y="25"/>
                  </a:lnTo>
                  <a:lnTo>
                    <a:pt x="196" y="73"/>
                  </a:lnTo>
                  <a:lnTo>
                    <a:pt x="123" y="146"/>
                  </a:lnTo>
                  <a:lnTo>
                    <a:pt x="74" y="219"/>
                  </a:lnTo>
                  <a:lnTo>
                    <a:pt x="25" y="292"/>
                  </a:lnTo>
                  <a:lnTo>
                    <a:pt x="1" y="390"/>
                  </a:lnTo>
                  <a:lnTo>
                    <a:pt x="1" y="487"/>
                  </a:lnTo>
                  <a:lnTo>
                    <a:pt x="1" y="10181"/>
                  </a:lnTo>
                  <a:lnTo>
                    <a:pt x="1" y="10181"/>
                  </a:lnTo>
                  <a:lnTo>
                    <a:pt x="1" y="10278"/>
                  </a:lnTo>
                  <a:lnTo>
                    <a:pt x="25" y="10375"/>
                  </a:lnTo>
                  <a:lnTo>
                    <a:pt x="74" y="10448"/>
                  </a:lnTo>
                  <a:lnTo>
                    <a:pt x="123" y="10522"/>
                  </a:lnTo>
                  <a:lnTo>
                    <a:pt x="196" y="10570"/>
                  </a:lnTo>
                  <a:lnTo>
                    <a:pt x="293" y="10619"/>
                  </a:lnTo>
                  <a:lnTo>
                    <a:pt x="390" y="10643"/>
                  </a:lnTo>
                  <a:lnTo>
                    <a:pt x="488" y="10668"/>
                  </a:lnTo>
                  <a:lnTo>
                    <a:pt x="16319" y="10668"/>
                  </a:lnTo>
                  <a:lnTo>
                    <a:pt x="16319" y="10668"/>
                  </a:lnTo>
                  <a:lnTo>
                    <a:pt x="16416" y="10643"/>
                  </a:lnTo>
                  <a:lnTo>
                    <a:pt x="16513" y="10619"/>
                  </a:lnTo>
                  <a:lnTo>
                    <a:pt x="16611" y="10570"/>
                  </a:lnTo>
                  <a:lnTo>
                    <a:pt x="16684" y="10522"/>
                  </a:lnTo>
                  <a:lnTo>
                    <a:pt x="16733" y="10448"/>
                  </a:lnTo>
                  <a:lnTo>
                    <a:pt x="16781" y="10375"/>
                  </a:lnTo>
                  <a:lnTo>
                    <a:pt x="16806" y="10278"/>
                  </a:lnTo>
                  <a:lnTo>
                    <a:pt x="16806" y="10181"/>
                  </a:lnTo>
                  <a:lnTo>
                    <a:pt x="16806" y="487"/>
                  </a:lnTo>
                  <a:lnTo>
                    <a:pt x="16806" y="487"/>
                  </a:lnTo>
                  <a:lnTo>
                    <a:pt x="16806" y="390"/>
                  </a:lnTo>
                  <a:lnTo>
                    <a:pt x="16781" y="292"/>
                  </a:lnTo>
                  <a:lnTo>
                    <a:pt x="16733" y="219"/>
                  </a:lnTo>
                  <a:lnTo>
                    <a:pt x="16684" y="146"/>
                  </a:lnTo>
                  <a:lnTo>
                    <a:pt x="16611" y="73"/>
                  </a:lnTo>
                  <a:lnTo>
                    <a:pt x="16513" y="25"/>
                  </a:lnTo>
                  <a:lnTo>
                    <a:pt x="16416" y="0"/>
                  </a:lnTo>
                  <a:lnTo>
                    <a:pt x="16319" y="0"/>
                  </a:lnTo>
                  <a:lnTo>
                    <a:pt x="16319"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3"/>
            <p:cNvSpPr/>
            <p:nvPr/>
          </p:nvSpPr>
          <p:spPr>
            <a:xfrm>
              <a:off x="5490475" y="3681900"/>
              <a:ext cx="24375" cy="25000"/>
            </a:xfrm>
            <a:custGeom>
              <a:avLst/>
              <a:gdLst/>
              <a:ahLst/>
              <a:cxnLst/>
              <a:rect l="l" t="t" r="r" b="b"/>
              <a:pathLst>
                <a:path w="975" h="1000" fill="none" extrusionOk="0">
                  <a:moveTo>
                    <a:pt x="974" y="999"/>
                  </a:moveTo>
                  <a:lnTo>
                    <a:pt x="974" y="488"/>
                  </a:lnTo>
                  <a:lnTo>
                    <a:pt x="974" y="488"/>
                  </a:lnTo>
                  <a:lnTo>
                    <a:pt x="974" y="390"/>
                  </a:lnTo>
                  <a:lnTo>
                    <a:pt x="926" y="293"/>
                  </a:lnTo>
                  <a:lnTo>
                    <a:pt x="901" y="220"/>
                  </a:lnTo>
                  <a:lnTo>
                    <a:pt x="828" y="147"/>
                  </a:lnTo>
                  <a:lnTo>
                    <a:pt x="755" y="74"/>
                  </a:lnTo>
                  <a:lnTo>
                    <a:pt x="682" y="49"/>
                  </a:lnTo>
                  <a:lnTo>
                    <a:pt x="585" y="1"/>
                  </a:lnTo>
                  <a:lnTo>
                    <a:pt x="487" y="1"/>
                  </a:lnTo>
                  <a:lnTo>
                    <a:pt x="487" y="1"/>
                  </a:lnTo>
                  <a:lnTo>
                    <a:pt x="390" y="1"/>
                  </a:lnTo>
                  <a:lnTo>
                    <a:pt x="292" y="49"/>
                  </a:lnTo>
                  <a:lnTo>
                    <a:pt x="219" y="74"/>
                  </a:lnTo>
                  <a:lnTo>
                    <a:pt x="146" y="147"/>
                  </a:lnTo>
                  <a:lnTo>
                    <a:pt x="73" y="220"/>
                  </a:lnTo>
                  <a:lnTo>
                    <a:pt x="49" y="293"/>
                  </a:lnTo>
                  <a:lnTo>
                    <a:pt x="0" y="390"/>
                  </a:lnTo>
                  <a:lnTo>
                    <a:pt x="0" y="488"/>
                  </a:ln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3"/>
            <p:cNvSpPr/>
            <p:nvPr/>
          </p:nvSpPr>
          <p:spPr>
            <a:xfrm>
              <a:off x="5358350" y="3973550"/>
              <a:ext cx="60900" cy="81625"/>
            </a:xfrm>
            <a:custGeom>
              <a:avLst/>
              <a:gdLst/>
              <a:ahLst/>
              <a:cxnLst/>
              <a:rect l="l" t="t" r="r" b="b"/>
              <a:pathLst>
                <a:path w="2436" h="3265" fill="none" extrusionOk="0">
                  <a:moveTo>
                    <a:pt x="1340" y="1"/>
                  </a:moveTo>
                  <a:lnTo>
                    <a:pt x="49" y="2558"/>
                  </a:lnTo>
                  <a:lnTo>
                    <a:pt x="49" y="2558"/>
                  </a:lnTo>
                  <a:lnTo>
                    <a:pt x="24" y="2631"/>
                  </a:lnTo>
                  <a:lnTo>
                    <a:pt x="0" y="2728"/>
                  </a:lnTo>
                  <a:lnTo>
                    <a:pt x="0" y="2826"/>
                  </a:lnTo>
                  <a:lnTo>
                    <a:pt x="24" y="2923"/>
                  </a:lnTo>
                  <a:lnTo>
                    <a:pt x="73" y="2996"/>
                  </a:lnTo>
                  <a:lnTo>
                    <a:pt x="122" y="3094"/>
                  </a:lnTo>
                  <a:lnTo>
                    <a:pt x="195" y="3142"/>
                  </a:lnTo>
                  <a:lnTo>
                    <a:pt x="268" y="3215"/>
                  </a:lnTo>
                  <a:lnTo>
                    <a:pt x="268" y="3215"/>
                  </a:lnTo>
                  <a:lnTo>
                    <a:pt x="390" y="3240"/>
                  </a:lnTo>
                  <a:lnTo>
                    <a:pt x="487" y="3264"/>
                  </a:lnTo>
                  <a:lnTo>
                    <a:pt x="487" y="3264"/>
                  </a:lnTo>
                  <a:lnTo>
                    <a:pt x="633" y="3240"/>
                  </a:lnTo>
                  <a:lnTo>
                    <a:pt x="755" y="3191"/>
                  </a:lnTo>
                  <a:lnTo>
                    <a:pt x="853" y="3094"/>
                  </a:lnTo>
                  <a:lnTo>
                    <a:pt x="926" y="2996"/>
                  </a:lnTo>
                  <a:lnTo>
                    <a:pt x="2436"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3"/>
            <p:cNvSpPr/>
            <p:nvPr/>
          </p:nvSpPr>
          <p:spPr>
            <a:xfrm>
              <a:off x="5586050" y="3973550"/>
              <a:ext cx="60925" cy="81625"/>
            </a:xfrm>
            <a:custGeom>
              <a:avLst/>
              <a:gdLst/>
              <a:ahLst/>
              <a:cxnLst/>
              <a:rect l="l" t="t" r="r" b="b"/>
              <a:pathLst>
                <a:path w="2437" h="3265" fill="none" extrusionOk="0">
                  <a:moveTo>
                    <a:pt x="1" y="1"/>
                  </a:moveTo>
                  <a:lnTo>
                    <a:pt x="1511" y="2996"/>
                  </a:lnTo>
                  <a:lnTo>
                    <a:pt x="1511" y="2996"/>
                  </a:lnTo>
                  <a:lnTo>
                    <a:pt x="1584" y="3094"/>
                  </a:lnTo>
                  <a:lnTo>
                    <a:pt x="1681" y="3191"/>
                  </a:lnTo>
                  <a:lnTo>
                    <a:pt x="1803" y="3240"/>
                  </a:lnTo>
                  <a:lnTo>
                    <a:pt x="1949" y="3264"/>
                  </a:lnTo>
                  <a:lnTo>
                    <a:pt x="1949" y="3264"/>
                  </a:lnTo>
                  <a:lnTo>
                    <a:pt x="2047" y="3240"/>
                  </a:lnTo>
                  <a:lnTo>
                    <a:pt x="2168" y="3215"/>
                  </a:lnTo>
                  <a:lnTo>
                    <a:pt x="2168" y="3215"/>
                  </a:lnTo>
                  <a:lnTo>
                    <a:pt x="2241" y="3142"/>
                  </a:lnTo>
                  <a:lnTo>
                    <a:pt x="2315" y="3094"/>
                  </a:lnTo>
                  <a:lnTo>
                    <a:pt x="2363" y="2996"/>
                  </a:lnTo>
                  <a:lnTo>
                    <a:pt x="2412" y="2923"/>
                  </a:lnTo>
                  <a:lnTo>
                    <a:pt x="2436" y="2826"/>
                  </a:lnTo>
                  <a:lnTo>
                    <a:pt x="2436" y="2728"/>
                  </a:lnTo>
                  <a:lnTo>
                    <a:pt x="2412" y="2631"/>
                  </a:lnTo>
                  <a:lnTo>
                    <a:pt x="2388" y="2558"/>
                  </a:lnTo>
                  <a:lnTo>
                    <a:pt x="109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3"/>
            <p:cNvSpPr/>
            <p:nvPr/>
          </p:nvSpPr>
          <p:spPr>
            <a:xfrm>
              <a:off x="5316925" y="3731225"/>
              <a:ext cx="371450" cy="218000"/>
            </a:xfrm>
            <a:custGeom>
              <a:avLst/>
              <a:gdLst/>
              <a:ahLst/>
              <a:cxnLst/>
              <a:rect l="l" t="t" r="r" b="b"/>
              <a:pathLst>
                <a:path w="14858" h="8720" fill="none" extrusionOk="0">
                  <a:moveTo>
                    <a:pt x="1" y="0"/>
                  </a:moveTo>
                  <a:lnTo>
                    <a:pt x="1" y="8719"/>
                  </a:lnTo>
                  <a:lnTo>
                    <a:pt x="14857" y="8719"/>
                  </a:lnTo>
                  <a:lnTo>
                    <a:pt x="14857" y="0"/>
                  </a:lnTo>
                  <a:lnTo>
                    <a:pt x="1"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3"/>
            <p:cNvSpPr/>
            <p:nvPr/>
          </p:nvSpPr>
          <p:spPr>
            <a:xfrm>
              <a:off x="5380250" y="3784800"/>
              <a:ext cx="230200" cy="115725"/>
            </a:xfrm>
            <a:custGeom>
              <a:avLst/>
              <a:gdLst/>
              <a:ahLst/>
              <a:cxnLst/>
              <a:rect l="l" t="t" r="r" b="b"/>
              <a:pathLst>
                <a:path w="9208" h="4629" fill="none" extrusionOk="0">
                  <a:moveTo>
                    <a:pt x="9207" y="1"/>
                  </a:moveTo>
                  <a:lnTo>
                    <a:pt x="5213" y="3995"/>
                  </a:lnTo>
                  <a:lnTo>
                    <a:pt x="5213" y="3995"/>
                  </a:lnTo>
                  <a:lnTo>
                    <a:pt x="5140" y="4044"/>
                  </a:lnTo>
                  <a:lnTo>
                    <a:pt x="5067" y="4092"/>
                  </a:lnTo>
                  <a:lnTo>
                    <a:pt x="4969" y="4117"/>
                  </a:lnTo>
                  <a:lnTo>
                    <a:pt x="4872" y="4141"/>
                  </a:lnTo>
                  <a:lnTo>
                    <a:pt x="4774" y="4117"/>
                  </a:lnTo>
                  <a:lnTo>
                    <a:pt x="4677" y="4092"/>
                  </a:lnTo>
                  <a:lnTo>
                    <a:pt x="4604" y="4044"/>
                  </a:lnTo>
                  <a:lnTo>
                    <a:pt x="4531" y="3995"/>
                  </a:lnTo>
                  <a:lnTo>
                    <a:pt x="2582" y="2046"/>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3"/>
            <p:cNvSpPr/>
            <p:nvPr/>
          </p:nvSpPr>
          <p:spPr>
            <a:xfrm>
              <a:off x="5547700" y="3779925"/>
              <a:ext cx="68825" cy="68825"/>
            </a:xfrm>
            <a:custGeom>
              <a:avLst/>
              <a:gdLst/>
              <a:ahLst/>
              <a:cxnLst/>
              <a:rect l="l" t="t" r="r" b="b"/>
              <a:pathLst>
                <a:path w="2753" h="2753" fill="none" extrusionOk="0">
                  <a:moveTo>
                    <a:pt x="0" y="1"/>
                  </a:moveTo>
                  <a:lnTo>
                    <a:pt x="2265" y="1"/>
                  </a:lnTo>
                  <a:lnTo>
                    <a:pt x="2265" y="1"/>
                  </a:lnTo>
                  <a:lnTo>
                    <a:pt x="2363" y="1"/>
                  </a:lnTo>
                  <a:lnTo>
                    <a:pt x="2460" y="25"/>
                  </a:lnTo>
                  <a:lnTo>
                    <a:pt x="2533" y="74"/>
                  </a:lnTo>
                  <a:lnTo>
                    <a:pt x="2606" y="147"/>
                  </a:lnTo>
                  <a:lnTo>
                    <a:pt x="2680" y="220"/>
                  </a:lnTo>
                  <a:lnTo>
                    <a:pt x="2728" y="293"/>
                  </a:lnTo>
                  <a:lnTo>
                    <a:pt x="2753" y="390"/>
                  </a:lnTo>
                  <a:lnTo>
                    <a:pt x="2753" y="488"/>
                  </a:lnTo>
                  <a:lnTo>
                    <a:pt x="2753" y="27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 name="Google Shape;713;p43"/>
          <p:cNvGrpSpPr/>
          <p:nvPr/>
        </p:nvGrpSpPr>
        <p:grpSpPr>
          <a:xfrm>
            <a:off x="4846073" y="3182482"/>
            <a:ext cx="393060" cy="393060"/>
            <a:chOff x="5941025" y="3634400"/>
            <a:chExt cx="467650" cy="467650"/>
          </a:xfrm>
        </p:grpSpPr>
        <p:sp>
          <p:nvSpPr>
            <p:cNvPr id="714" name="Google Shape;714;p43"/>
            <p:cNvSpPr/>
            <p:nvPr/>
          </p:nvSpPr>
          <p:spPr>
            <a:xfrm>
              <a:off x="5941025" y="3634400"/>
              <a:ext cx="467650" cy="467650"/>
            </a:xfrm>
            <a:custGeom>
              <a:avLst/>
              <a:gdLst/>
              <a:ahLst/>
              <a:cxnLst/>
              <a:rect l="l" t="t" r="r" b="b"/>
              <a:pathLst>
                <a:path w="18706" h="18706" fill="none" extrusionOk="0">
                  <a:moveTo>
                    <a:pt x="9353" y="1"/>
                  </a:moveTo>
                  <a:lnTo>
                    <a:pt x="9353" y="1"/>
                  </a:lnTo>
                  <a:lnTo>
                    <a:pt x="8866" y="25"/>
                  </a:lnTo>
                  <a:lnTo>
                    <a:pt x="8403" y="50"/>
                  </a:lnTo>
                  <a:lnTo>
                    <a:pt x="7940" y="123"/>
                  </a:lnTo>
                  <a:lnTo>
                    <a:pt x="7478" y="196"/>
                  </a:lnTo>
                  <a:lnTo>
                    <a:pt x="7015" y="293"/>
                  </a:lnTo>
                  <a:lnTo>
                    <a:pt x="6577" y="439"/>
                  </a:lnTo>
                  <a:lnTo>
                    <a:pt x="6138" y="585"/>
                  </a:lnTo>
                  <a:lnTo>
                    <a:pt x="5724" y="732"/>
                  </a:lnTo>
                  <a:lnTo>
                    <a:pt x="5310" y="926"/>
                  </a:lnTo>
                  <a:lnTo>
                    <a:pt x="4896" y="1146"/>
                  </a:lnTo>
                  <a:lnTo>
                    <a:pt x="4506" y="1365"/>
                  </a:lnTo>
                  <a:lnTo>
                    <a:pt x="4117" y="1608"/>
                  </a:lnTo>
                  <a:lnTo>
                    <a:pt x="3751" y="1876"/>
                  </a:lnTo>
                  <a:lnTo>
                    <a:pt x="3410" y="2144"/>
                  </a:lnTo>
                  <a:lnTo>
                    <a:pt x="3069" y="2436"/>
                  </a:lnTo>
                  <a:lnTo>
                    <a:pt x="2753" y="2753"/>
                  </a:lnTo>
                  <a:lnTo>
                    <a:pt x="2436" y="3070"/>
                  </a:lnTo>
                  <a:lnTo>
                    <a:pt x="2144" y="3411"/>
                  </a:lnTo>
                  <a:lnTo>
                    <a:pt x="1876" y="3752"/>
                  </a:lnTo>
                  <a:lnTo>
                    <a:pt x="1608" y="4117"/>
                  </a:lnTo>
                  <a:lnTo>
                    <a:pt x="1365" y="4507"/>
                  </a:lnTo>
                  <a:lnTo>
                    <a:pt x="1145" y="4896"/>
                  </a:lnTo>
                  <a:lnTo>
                    <a:pt x="926" y="5310"/>
                  </a:lnTo>
                  <a:lnTo>
                    <a:pt x="731" y="5724"/>
                  </a:lnTo>
                  <a:lnTo>
                    <a:pt x="585" y="6138"/>
                  </a:lnTo>
                  <a:lnTo>
                    <a:pt x="439" y="6577"/>
                  </a:lnTo>
                  <a:lnTo>
                    <a:pt x="293" y="7015"/>
                  </a:lnTo>
                  <a:lnTo>
                    <a:pt x="196" y="7478"/>
                  </a:lnTo>
                  <a:lnTo>
                    <a:pt x="123" y="7941"/>
                  </a:lnTo>
                  <a:lnTo>
                    <a:pt x="49" y="8403"/>
                  </a:lnTo>
                  <a:lnTo>
                    <a:pt x="25" y="8866"/>
                  </a:lnTo>
                  <a:lnTo>
                    <a:pt x="1" y="9353"/>
                  </a:lnTo>
                  <a:lnTo>
                    <a:pt x="1" y="9353"/>
                  </a:lnTo>
                  <a:lnTo>
                    <a:pt x="25" y="9840"/>
                  </a:lnTo>
                  <a:lnTo>
                    <a:pt x="49" y="10303"/>
                  </a:lnTo>
                  <a:lnTo>
                    <a:pt x="123" y="10766"/>
                  </a:lnTo>
                  <a:lnTo>
                    <a:pt x="196" y="11229"/>
                  </a:lnTo>
                  <a:lnTo>
                    <a:pt x="293" y="11691"/>
                  </a:lnTo>
                  <a:lnTo>
                    <a:pt x="439" y="12130"/>
                  </a:lnTo>
                  <a:lnTo>
                    <a:pt x="585" y="12568"/>
                  </a:lnTo>
                  <a:lnTo>
                    <a:pt x="731" y="12982"/>
                  </a:lnTo>
                  <a:lnTo>
                    <a:pt x="926" y="13396"/>
                  </a:lnTo>
                  <a:lnTo>
                    <a:pt x="1145" y="13810"/>
                  </a:lnTo>
                  <a:lnTo>
                    <a:pt x="1365" y="14200"/>
                  </a:lnTo>
                  <a:lnTo>
                    <a:pt x="1608" y="14590"/>
                  </a:lnTo>
                  <a:lnTo>
                    <a:pt x="1876" y="14955"/>
                  </a:lnTo>
                  <a:lnTo>
                    <a:pt x="2144" y="15296"/>
                  </a:lnTo>
                  <a:lnTo>
                    <a:pt x="2436" y="15637"/>
                  </a:lnTo>
                  <a:lnTo>
                    <a:pt x="2753" y="15953"/>
                  </a:lnTo>
                  <a:lnTo>
                    <a:pt x="3069" y="16270"/>
                  </a:lnTo>
                  <a:lnTo>
                    <a:pt x="3410" y="16562"/>
                  </a:lnTo>
                  <a:lnTo>
                    <a:pt x="3751" y="16830"/>
                  </a:lnTo>
                  <a:lnTo>
                    <a:pt x="4117" y="17098"/>
                  </a:lnTo>
                  <a:lnTo>
                    <a:pt x="4506" y="17342"/>
                  </a:lnTo>
                  <a:lnTo>
                    <a:pt x="4896" y="17561"/>
                  </a:lnTo>
                  <a:lnTo>
                    <a:pt x="5310" y="17780"/>
                  </a:lnTo>
                  <a:lnTo>
                    <a:pt x="5724" y="17975"/>
                  </a:lnTo>
                  <a:lnTo>
                    <a:pt x="6138" y="18121"/>
                  </a:lnTo>
                  <a:lnTo>
                    <a:pt x="6577" y="18267"/>
                  </a:lnTo>
                  <a:lnTo>
                    <a:pt x="7015" y="18413"/>
                  </a:lnTo>
                  <a:lnTo>
                    <a:pt x="7478" y="18511"/>
                  </a:lnTo>
                  <a:lnTo>
                    <a:pt x="7940" y="18584"/>
                  </a:lnTo>
                  <a:lnTo>
                    <a:pt x="8403" y="18657"/>
                  </a:lnTo>
                  <a:lnTo>
                    <a:pt x="8866" y="18681"/>
                  </a:lnTo>
                  <a:lnTo>
                    <a:pt x="9353" y="18706"/>
                  </a:lnTo>
                  <a:lnTo>
                    <a:pt x="9353" y="18706"/>
                  </a:lnTo>
                  <a:lnTo>
                    <a:pt x="9840" y="18681"/>
                  </a:lnTo>
                  <a:lnTo>
                    <a:pt x="10303" y="18657"/>
                  </a:lnTo>
                  <a:lnTo>
                    <a:pt x="10766" y="18584"/>
                  </a:lnTo>
                  <a:lnTo>
                    <a:pt x="11228" y="18511"/>
                  </a:lnTo>
                  <a:lnTo>
                    <a:pt x="11691" y="18413"/>
                  </a:lnTo>
                  <a:lnTo>
                    <a:pt x="12130" y="18267"/>
                  </a:lnTo>
                  <a:lnTo>
                    <a:pt x="12568" y="18121"/>
                  </a:lnTo>
                  <a:lnTo>
                    <a:pt x="12982" y="17975"/>
                  </a:lnTo>
                  <a:lnTo>
                    <a:pt x="13396" y="17780"/>
                  </a:lnTo>
                  <a:lnTo>
                    <a:pt x="13810" y="17561"/>
                  </a:lnTo>
                  <a:lnTo>
                    <a:pt x="14200" y="17342"/>
                  </a:lnTo>
                  <a:lnTo>
                    <a:pt x="14589" y="17098"/>
                  </a:lnTo>
                  <a:lnTo>
                    <a:pt x="14955" y="16830"/>
                  </a:lnTo>
                  <a:lnTo>
                    <a:pt x="15296" y="16562"/>
                  </a:lnTo>
                  <a:lnTo>
                    <a:pt x="15637" y="16270"/>
                  </a:lnTo>
                  <a:lnTo>
                    <a:pt x="15953" y="15953"/>
                  </a:lnTo>
                  <a:lnTo>
                    <a:pt x="16270" y="15637"/>
                  </a:lnTo>
                  <a:lnTo>
                    <a:pt x="16562" y="15296"/>
                  </a:lnTo>
                  <a:lnTo>
                    <a:pt x="16830" y="14955"/>
                  </a:lnTo>
                  <a:lnTo>
                    <a:pt x="17098" y="14590"/>
                  </a:lnTo>
                  <a:lnTo>
                    <a:pt x="17341" y="14200"/>
                  </a:lnTo>
                  <a:lnTo>
                    <a:pt x="17561" y="13810"/>
                  </a:lnTo>
                  <a:lnTo>
                    <a:pt x="17780" y="13396"/>
                  </a:lnTo>
                  <a:lnTo>
                    <a:pt x="17975" y="12982"/>
                  </a:lnTo>
                  <a:lnTo>
                    <a:pt x="18121" y="12568"/>
                  </a:lnTo>
                  <a:lnTo>
                    <a:pt x="18267" y="12130"/>
                  </a:lnTo>
                  <a:lnTo>
                    <a:pt x="18413" y="11691"/>
                  </a:lnTo>
                  <a:lnTo>
                    <a:pt x="18511" y="11229"/>
                  </a:lnTo>
                  <a:lnTo>
                    <a:pt x="18584" y="10766"/>
                  </a:lnTo>
                  <a:lnTo>
                    <a:pt x="18657" y="10303"/>
                  </a:lnTo>
                  <a:lnTo>
                    <a:pt x="18681" y="9840"/>
                  </a:lnTo>
                  <a:lnTo>
                    <a:pt x="18705" y="9353"/>
                  </a:lnTo>
                  <a:lnTo>
                    <a:pt x="18705" y="9353"/>
                  </a:lnTo>
                  <a:lnTo>
                    <a:pt x="18681" y="8866"/>
                  </a:lnTo>
                  <a:lnTo>
                    <a:pt x="18657" y="8403"/>
                  </a:lnTo>
                  <a:lnTo>
                    <a:pt x="18584" y="7941"/>
                  </a:lnTo>
                  <a:lnTo>
                    <a:pt x="18511" y="7478"/>
                  </a:lnTo>
                  <a:lnTo>
                    <a:pt x="18413" y="7015"/>
                  </a:lnTo>
                  <a:lnTo>
                    <a:pt x="18267" y="6577"/>
                  </a:lnTo>
                  <a:lnTo>
                    <a:pt x="18121" y="6138"/>
                  </a:lnTo>
                  <a:lnTo>
                    <a:pt x="17975" y="5724"/>
                  </a:lnTo>
                  <a:lnTo>
                    <a:pt x="17780" y="5310"/>
                  </a:lnTo>
                  <a:lnTo>
                    <a:pt x="17561" y="4896"/>
                  </a:lnTo>
                  <a:lnTo>
                    <a:pt x="17341" y="4507"/>
                  </a:lnTo>
                  <a:lnTo>
                    <a:pt x="17098" y="4117"/>
                  </a:lnTo>
                  <a:lnTo>
                    <a:pt x="16830" y="3752"/>
                  </a:lnTo>
                  <a:lnTo>
                    <a:pt x="16562" y="3411"/>
                  </a:lnTo>
                  <a:lnTo>
                    <a:pt x="16270" y="3070"/>
                  </a:lnTo>
                  <a:lnTo>
                    <a:pt x="15953" y="2753"/>
                  </a:lnTo>
                  <a:lnTo>
                    <a:pt x="15637" y="2436"/>
                  </a:lnTo>
                  <a:lnTo>
                    <a:pt x="15296" y="2144"/>
                  </a:lnTo>
                  <a:lnTo>
                    <a:pt x="14955" y="1876"/>
                  </a:lnTo>
                  <a:lnTo>
                    <a:pt x="14589" y="1608"/>
                  </a:lnTo>
                  <a:lnTo>
                    <a:pt x="14200" y="1365"/>
                  </a:lnTo>
                  <a:lnTo>
                    <a:pt x="13810" y="1146"/>
                  </a:lnTo>
                  <a:lnTo>
                    <a:pt x="13396" y="926"/>
                  </a:lnTo>
                  <a:lnTo>
                    <a:pt x="12982" y="732"/>
                  </a:lnTo>
                  <a:lnTo>
                    <a:pt x="12568" y="585"/>
                  </a:lnTo>
                  <a:lnTo>
                    <a:pt x="12130" y="439"/>
                  </a:lnTo>
                  <a:lnTo>
                    <a:pt x="11691" y="293"/>
                  </a:lnTo>
                  <a:lnTo>
                    <a:pt x="11228" y="196"/>
                  </a:lnTo>
                  <a:lnTo>
                    <a:pt x="10766" y="123"/>
                  </a:lnTo>
                  <a:lnTo>
                    <a:pt x="10303" y="50"/>
                  </a:lnTo>
                  <a:lnTo>
                    <a:pt x="9840" y="25"/>
                  </a:lnTo>
                  <a:lnTo>
                    <a:pt x="9353" y="1"/>
                  </a:lnTo>
                  <a:lnTo>
                    <a:pt x="935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43"/>
            <p:cNvSpPr/>
            <p:nvPr/>
          </p:nvSpPr>
          <p:spPr>
            <a:xfrm>
              <a:off x="6211975" y="3753150"/>
              <a:ext cx="19525" cy="18900"/>
            </a:xfrm>
            <a:custGeom>
              <a:avLst/>
              <a:gdLst/>
              <a:ahLst/>
              <a:cxnLst/>
              <a:rect l="l" t="t" r="r" b="b"/>
              <a:pathLst>
                <a:path w="781" h="756" fill="none" extrusionOk="0">
                  <a:moveTo>
                    <a:pt x="585" y="0"/>
                  </a:moveTo>
                  <a:lnTo>
                    <a:pt x="585" y="0"/>
                  </a:lnTo>
                  <a:lnTo>
                    <a:pt x="658" y="24"/>
                  </a:lnTo>
                  <a:lnTo>
                    <a:pt x="707" y="49"/>
                  </a:lnTo>
                  <a:lnTo>
                    <a:pt x="756" y="122"/>
                  </a:lnTo>
                  <a:lnTo>
                    <a:pt x="780" y="195"/>
                  </a:lnTo>
                  <a:lnTo>
                    <a:pt x="780" y="195"/>
                  </a:lnTo>
                  <a:lnTo>
                    <a:pt x="756" y="268"/>
                  </a:lnTo>
                  <a:lnTo>
                    <a:pt x="707" y="390"/>
                  </a:lnTo>
                  <a:lnTo>
                    <a:pt x="658" y="487"/>
                  </a:lnTo>
                  <a:lnTo>
                    <a:pt x="585" y="560"/>
                  </a:lnTo>
                  <a:lnTo>
                    <a:pt x="585" y="560"/>
                  </a:lnTo>
                  <a:lnTo>
                    <a:pt x="488" y="633"/>
                  </a:lnTo>
                  <a:lnTo>
                    <a:pt x="390" y="706"/>
                  </a:lnTo>
                  <a:lnTo>
                    <a:pt x="293" y="755"/>
                  </a:lnTo>
                  <a:lnTo>
                    <a:pt x="196" y="755"/>
                  </a:lnTo>
                  <a:lnTo>
                    <a:pt x="196" y="755"/>
                  </a:lnTo>
                  <a:lnTo>
                    <a:pt x="122" y="755"/>
                  </a:lnTo>
                  <a:lnTo>
                    <a:pt x="74" y="706"/>
                  </a:lnTo>
                  <a:lnTo>
                    <a:pt x="25" y="633"/>
                  </a:lnTo>
                  <a:lnTo>
                    <a:pt x="1" y="560"/>
                  </a:lnTo>
                  <a:lnTo>
                    <a:pt x="1" y="560"/>
                  </a:lnTo>
                  <a:lnTo>
                    <a:pt x="25" y="487"/>
                  </a:lnTo>
                  <a:lnTo>
                    <a:pt x="74" y="390"/>
                  </a:lnTo>
                  <a:lnTo>
                    <a:pt x="122" y="268"/>
                  </a:lnTo>
                  <a:lnTo>
                    <a:pt x="196" y="195"/>
                  </a:lnTo>
                  <a:lnTo>
                    <a:pt x="196" y="195"/>
                  </a:lnTo>
                  <a:lnTo>
                    <a:pt x="293" y="122"/>
                  </a:lnTo>
                  <a:lnTo>
                    <a:pt x="390" y="49"/>
                  </a:lnTo>
                  <a:lnTo>
                    <a:pt x="488" y="24"/>
                  </a:lnTo>
                  <a:lnTo>
                    <a:pt x="585" y="0"/>
                  </a:lnTo>
                  <a:lnTo>
                    <a:pt x="58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43"/>
            <p:cNvSpPr/>
            <p:nvPr/>
          </p:nvSpPr>
          <p:spPr>
            <a:xfrm>
              <a:off x="5943475" y="3695900"/>
              <a:ext cx="177800" cy="351350"/>
            </a:xfrm>
            <a:custGeom>
              <a:avLst/>
              <a:gdLst/>
              <a:ahLst/>
              <a:cxnLst/>
              <a:rect l="l" t="t" r="r" b="b"/>
              <a:pathLst>
                <a:path w="7112" h="14054" fill="none" extrusionOk="0">
                  <a:moveTo>
                    <a:pt x="2582" y="780"/>
                  </a:moveTo>
                  <a:lnTo>
                    <a:pt x="2582" y="780"/>
                  </a:lnTo>
                  <a:lnTo>
                    <a:pt x="2752" y="780"/>
                  </a:lnTo>
                  <a:lnTo>
                    <a:pt x="2752" y="780"/>
                  </a:lnTo>
                  <a:lnTo>
                    <a:pt x="2996" y="780"/>
                  </a:lnTo>
                  <a:lnTo>
                    <a:pt x="3215" y="829"/>
                  </a:lnTo>
                  <a:lnTo>
                    <a:pt x="3386" y="878"/>
                  </a:lnTo>
                  <a:lnTo>
                    <a:pt x="3507" y="951"/>
                  </a:lnTo>
                  <a:lnTo>
                    <a:pt x="3507" y="951"/>
                  </a:lnTo>
                  <a:lnTo>
                    <a:pt x="3605" y="1024"/>
                  </a:lnTo>
                  <a:lnTo>
                    <a:pt x="3702" y="1048"/>
                  </a:lnTo>
                  <a:lnTo>
                    <a:pt x="3800" y="1024"/>
                  </a:lnTo>
                  <a:lnTo>
                    <a:pt x="3897" y="951"/>
                  </a:lnTo>
                  <a:lnTo>
                    <a:pt x="3897" y="951"/>
                  </a:lnTo>
                  <a:lnTo>
                    <a:pt x="3970" y="878"/>
                  </a:lnTo>
                  <a:lnTo>
                    <a:pt x="4092" y="829"/>
                  </a:lnTo>
                  <a:lnTo>
                    <a:pt x="4189" y="780"/>
                  </a:lnTo>
                  <a:lnTo>
                    <a:pt x="4262" y="780"/>
                  </a:lnTo>
                  <a:lnTo>
                    <a:pt x="4262" y="780"/>
                  </a:lnTo>
                  <a:lnTo>
                    <a:pt x="4384" y="731"/>
                  </a:lnTo>
                  <a:lnTo>
                    <a:pt x="4506" y="658"/>
                  </a:lnTo>
                  <a:lnTo>
                    <a:pt x="4676" y="537"/>
                  </a:lnTo>
                  <a:lnTo>
                    <a:pt x="4847" y="390"/>
                  </a:lnTo>
                  <a:lnTo>
                    <a:pt x="4847" y="390"/>
                  </a:lnTo>
                  <a:lnTo>
                    <a:pt x="5042" y="244"/>
                  </a:lnTo>
                  <a:lnTo>
                    <a:pt x="5285" y="123"/>
                  </a:lnTo>
                  <a:lnTo>
                    <a:pt x="5529" y="49"/>
                  </a:lnTo>
                  <a:lnTo>
                    <a:pt x="5797" y="1"/>
                  </a:lnTo>
                  <a:lnTo>
                    <a:pt x="5797" y="1"/>
                  </a:lnTo>
                  <a:lnTo>
                    <a:pt x="5894" y="25"/>
                  </a:lnTo>
                  <a:lnTo>
                    <a:pt x="5992" y="49"/>
                  </a:lnTo>
                  <a:lnTo>
                    <a:pt x="6040" y="74"/>
                  </a:lnTo>
                  <a:lnTo>
                    <a:pt x="6089" y="123"/>
                  </a:lnTo>
                  <a:lnTo>
                    <a:pt x="6089" y="171"/>
                  </a:lnTo>
                  <a:lnTo>
                    <a:pt x="6089" y="244"/>
                  </a:lnTo>
                  <a:lnTo>
                    <a:pt x="6040" y="317"/>
                  </a:lnTo>
                  <a:lnTo>
                    <a:pt x="5992" y="390"/>
                  </a:lnTo>
                  <a:lnTo>
                    <a:pt x="5992" y="390"/>
                  </a:lnTo>
                  <a:lnTo>
                    <a:pt x="5845" y="561"/>
                  </a:lnTo>
                  <a:lnTo>
                    <a:pt x="5772" y="707"/>
                  </a:lnTo>
                  <a:lnTo>
                    <a:pt x="5748" y="853"/>
                  </a:lnTo>
                  <a:lnTo>
                    <a:pt x="5772" y="926"/>
                  </a:lnTo>
                  <a:lnTo>
                    <a:pt x="5797" y="951"/>
                  </a:lnTo>
                  <a:lnTo>
                    <a:pt x="5797" y="951"/>
                  </a:lnTo>
                  <a:lnTo>
                    <a:pt x="5870" y="1048"/>
                  </a:lnTo>
                  <a:lnTo>
                    <a:pt x="5918" y="1145"/>
                  </a:lnTo>
                  <a:lnTo>
                    <a:pt x="5967" y="1243"/>
                  </a:lnTo>
                  <a:lnTo>
                    <a:pt x="5992" y="1340"/>
                  </a:lnTo>
                  <a:lnTo>
                    <a:pt x="5992" y="1340"/>
                  </a:lnTo>
                  <a:lnTo>
                    <a:pt x="5967" y="1438"/>
                  </a:lnTo>
                  <a:lnTo>
                    <a:pt x="5918" y="1535"/>
                  </a:lnTo>
                  <a:lnTo>
                    <a:pt x="5870" y="1633"/>
                  </a:lnTo>
                  <a:lnTo>
                    <a:pt x="5797" y="1730"/>
                  </a:lnTo>
                  <a:lnTo>
                    <a:pt x="5797" y="1730"/>
                  </a:lnTo>
                  <a:lnTo>
                    <a:pt x="5748" y="1754"/>
                  </a:lnTo>
                  <a:lnTo>
                    <a:pt x="5699" y="1754"/>
                  </a:lnTo>
                  <a:lnTo>
                    <a:pt x="5553" y="1754"/>
                  </a:lnTo>
                  <a:lnTo>
                    <a:pt x="5383" y="1657"/>
                  </a:lnTo>
                  <a:lnTo>
                    <a:pt x="5212" y="1535"/>
                  </a:lnTo>
                  <a:lnTo>
                    <a:pt x="5212" y="1535"/>
                  </a:lnTo>
                  <a:lnTo>
                    <a:pt x="5066" y="1389"/>
                  </a:lnTo>
                  <a:lnTo>
                    <a:pt x="4896" y="1316"/>
                  </a:lnTo>
                  <a:lnTo>
                    <a:pt x="4749" y="1292"/>
                  </a:lnTo>
                  <a:lnTo>
                    <a:pt x="4701" y="1316"/>
                  </a:lnTo>
                  <a:lnTo>
                    <a:pt x="4652" y="1340"/>
                  </a:lnTo>
                  <a:lnTo>
                    <a:pt x="4652" y="1340"/>
                  </a:lnTo>
                  <a:lnTo>
                    <a:pt x="4555" y="1413"/>
                  </a:lnTo>
                  <a:lnTo>
                    <a:pt x="4457" y="1486"/>
                  </a:lnTo>
                  <a:lnTo>
                    <a:pt x="4360" y="1511"/>
                  </a:lnTo>
                  <a:lnTo>
                    <a:pt x="4262" y="1535"/>
                  </a:lnTo>
                  <a:lnTo>
                    <a:pt x="4262" y="1535"/>
                  </a:lnTo>
                  <a:lnTo>
                    <a:pt x="4116" y="1559"/>
                  </a:lnTo>
                  <a:lnTo>
                    <a:pt x="4043" y="1584"/>
                  </a:lnTo>
                  <a:lnTo>
                    <a:pt x="3994" y="1633"/>
                  </a:lnTo>
                  <a:lnTo>
                    <a:pt x="3994" y="1633"/>
                  </a:lnTo>
                  <a:lnTo>
                    <a:pt x="3946" y="1657"/>
                  </a:lnTo>
                  <a:lnTo>
                    <a:pt x="3873" y="1681"/>
                  </a:lnTo>
                  <a:lnTo>
                    <a:pt x="3702" y="1730"/>
                  </a:lnTo>
                  <a:lnTo>
                    <a:pt x="3702" y="1730"/>
                  </a:lnTo>
                  <a:lnTo>
                    <a:pt x="3605" y="1730"/>
                  </a:lnTo>
                  <a:lnTo>
                    <a:pt x="3507" y="1779"/>
                  </a:lnTo>
                  <a:lnTo>
                    <a:pt x="3410" y="1827"/>
                  </a:lnTo>
                  <a:lnTo>
                    <a:pt x="3312" y="1900"/>
                  </a:lnTo>
                  <a:lnTo>
                    <a:pt x="3312" y="1900"/>
                  </a:lnTo>
                  <a:lnTo>
                    <a:pt x="3288" y="1949"/>
                  </a:lnTo>
                  <a:lnTo>
                    <a:pt x="3288" y="2022"/>
                  </a:lnTo>
                  <a:lnTo>
                    <a:pt x="3288" y="2144"/>
                  </a:lnTo>
                  <a:lnTo>
                    <a:pt x="3386" y="2314"/>
                  </a:lnTo>
                  <a:lnTo>
                    <a:pt x="3507" y="2485"/>
                  </a:lnTo>
                  <a:lnTo>
                    <a:pt x="3507" y="2485"/>
                  </a:lnTo>
                  <a:lnTo>
                    <a:pt x="3605" y="2558"/>
                  </a:lnTo>
                  <a:lnTo>
                    <a:pt x="3702" y="2582"/>
                  </a:lnTo>
                  <a:lnTo>
                    <a:pt x="3800" y="2607"/>
                  </a:lnTo>
                  <a:lnTo>
                    <a:pt x="3921" y="2607"/>
                  </a:lnTo>
                  <a:lnTo>
                    <a:pt x="4043" y="2582"/>
                  </a:lnTo>
                  <a:lnTo>
                    <a:pt x="4141" y="2534"/>
                  </a:lnTo>
                  <a:lnTo>
                    <a:pt x="4262" y="2461"/>
                  </a:lnTo>
                  <a:lnTo>
                    <a:pt x="4360" y="2388"/>
                  </a:lnTo>
                  <a:lnTo>
                    <a:pt x="4360" y="2388"/>
                  </a:lnTo>
                  <a:lnTo>
                    <a:pt x="4555" y="2193"/>
                  </a:lnTo>
                  <a:lnTo>
                    <a:pt x="4749" y="2047"/>
                  </a:lnTo>
                  <a:lnTo>
                    <a:pt x="4920" y="1949"/>
                  </a:lnTo>
                  <a:lnTo>
                    <a:pt x="5042" y="1900"/>
                  </a:lnTo>
                  <a:lnTo>
                    <a:pt x="5042" y="1900"/>
                  </a:lnTo>
                  <a:lnTo>
                    <a:pt x="5115" y="1925"/>
                  </a:lnTo>
                  <a:lnTo>
                    <a:pt x="5163" y="1974"/>
                  </a:lnTo>
                  <a:lnTo>
                    <a:pt x="5212" y="2022"/>
                  </a:lnTo>
                  <a:lnTo>
                    <a:pt x="5212" y="2095"/>
                  </a:lnTo>
                  <a:lnTo>
                    <a:pt x="5212" y="2095"/>
                  </a:lnTo>
                  <a:lnTo>
                    <a:pt x="5236" y="2168"/>
                  </a:lnTo>
                  <a:lnTo>
                    <a:pt x="5285" y="2241"/>
                  </a:lnTo>
                  <a:lnTo>
                    <a:pt x="5334" y="2266"/>
                  </a:lnTo>
                  <a:lnTo>
                    <a:pt x="5407" y="2290"/>
                  </a:lnTo>
                  <a:lnTo>
                    <a:pt x="5407" y="2290"/>
                  </a:lnTo>
                  <a:lnTo>
                    <a:pt x="5504" y="2314"/>
                  </a:lnTo>
                  <a:lnTo>
                    <a:pt x="5602" y="2339"/>
                  </a:lnTo>
                  <a:lnTo>
                    <a:pt x="5699" y="2412"/>
                  </a:lnTo>
                  <a:lnTo>
                    <a:pt x="5797" y="2485"/>
                  </a:lnTo>
                  <a:lnTo>
                    <a:pt x="5797" y="2485"/>
                  </a:lnTo>
                  <a:lnTo>
                    <a:pt x="5845" y="2558"/>
                  </a:lnTo>
                  <a:lnTo>
                    <a:pt x="5870" y="2680"/>
                  </a:lnTo>
                  <a:lnTo>
                    <a:pt x="5845" y="2777"/>
                  </a:lnTo>
                  <a:lnTo>
                    <a:pt x="5797" y="2850"/>
                  </a:lnTo>
                  <a:lnTo>
                    <a:pt x="5797" y="2850"/>
                  </a:lnTo>
                  <a:lnTo>
                    <a:pt x="5699" y="2923"/>
                  </a:lnTo>
                  <a:lnTo>
                    <a:pt x="5602" y="2996"/>
                  </a:lnTo>
                  <a:lnTo>
                    <a:pt x="5504" y="3045"/>
                  </a:lnTo>
                  <a:lnTo>
                    <a:pt x="5407" y="3045"/>
                  </a:lnTo>
                  <a:lnTo>
                    <a:pt x="5407" y="3045"/>
                  </a:lnTo>
                  <a:lnTo>
                    <a:pt x="5310" y="3069"/>
                  </a:lnTo>
                  <a:lnTo>
                    <a:pt x="5163" y="3167"/>
                  </a:lnTo>
                  <a:lnTo>
                    <a:pt x="4993" y="3289"/>
                  </a:lnTo>
                  <a:lnTo>
                    <a:pt x="4847" y="3435"/>
                  </a:lnTo>
                  <a:lnTo>
                    <a:pt x="4847" y="3435"/>
                  </a:lnTo>
                  <a:lnTo>
                    <a:pt x="4676" y="3581"/>
                  </a:lnTo>
                  <a:lnTo>
                    <a:pt x="4506" y="3703"/>
                  </a:lnTo>
                  <a:lnTo>
                    <a:pt x="4384" y="3776"/>
                  </a:lnTo>
                  <a:lnTo>
                    <a:pt x="4262" y="3800"/>
                  </a:lnTo>
                  <a:lnTo>
                    <a:pt x="4262" y="3800"/>
                  </a:lnTo>
                  <a:lnTo>
                    <a:pt x="4141" y="3849"/>
                  </a:lnTo>
                  <a:lnTo>
                    <a:pt x="3970" y="3971"/>
                  </a:lnTo>
                  <a:lnTo>
                    <a:pt x="3726" y="4165"/>
                  </a:lnTo>
                  <a:lnTo>
                    <a:pt x="3483" y="4409"/>
                  </a:lnTo>
                  <a:lnTo>
                    <a:pt x="3142" y="4750"/>
                  </a:lnTo>
                  <a:lnTo>
                    <a:pt x="3142" y="4750"/>
                  </a:lnTo>
                  <a:lnTo>
                    <a:pt x="3020" y="4847"/>
                  </a:lnTo>
                  <a:lnTo>
                    <a:pt x="2874" y="4969"/>
                  </a:lnTo>
                  <a:lnTo>
                    <a:pt x="2557" y="5164"/>
                  </a:lnTo>
                  <a:lnTo>
                    <a:pt x="2265" y="5286"/>
                  </a:lnTo>
                  <a:lnTo>
                    <a:pt x="2119" y="5310"/>
                  </a:lnTo>
                  <a:lnTo>
                    <a:pt x="1997" y="5335"/>
                  </a:lnTo>
                  <a:lnTo>
                    <a:pt x="1997" y="5335"/>
                  </a:lnTo>
                  <a:lnTo>
                    <a:pt x="1754" y="5335"/>
                  </a:lnTo>
                  <a:lnTo>
                    <a:pt x="1535" y="5383"/>
                  </a:lnTo>
                  <a:lnTo>
                    <a:pt x="1364" y="5456"/>
                  </a:lnTo>
                  <a:lnTo>
                    <a:pt x="1242" y="5529"/>
                  </a:lnTo>
                  <a:lnTo>
                    <a:pt x="1242" y="5529"/>
                  </a:lnTo>
                  <a:lnTo>
                    <a:pt x="1169" y="5602"/>
                  </a:lnTo>
                  <a:lnTo>
                    <a:pt x="1096" y="5700"/>
                  </a:lnTo>
                  <a:lnTo>
                    <a:pt x="1047" y="5797"/>
                  </a:lnTo>
                  <a:lnTo>
                    <a:pt x="1047" y="5895"/>
                  </a:lnTo>
                  <a:lnTo>
                    <a:pt x="1047" y="5895"/>
                  </a:lnTo>
                  <a:lnTo>
                    <a:pt x="1047" y="5992"/>
                  </a:lnTo>
                  <a:lnTo>
                    <a:pt x="1096" y="6090"/>
                  </a:lnTo>
                  <a:lnTo>
                    <a:pt x="1169" y="6187"/>
                  </a:lnTo>
                  <a:lnTo>
                    <a:pt x="1242" y="6284"/>
                  </a:lnTo>
                  <a:lnTo>
                    <a:pt x="1242" y="6284"/>
                  </a:lnTo>
                  <a:lnTo>
                    <a:pt x="1315" y="6357"/>
                  </a:lnTo>
                  <a:lnTo>
                    <a:pt x="1413" y="6406"/>
                  </a:lnTo>
                  <a:lnTo>
                    <a:pt x="1535" y="6455"/>
                  </a:lnTo>
                  <a:lnTo>
                    <a:pt x="1608" y="6455"/>
                  </a:lnTo>
                  <a:lnTo>
                    <a:pt x="1608" y="6455"/>
                  </a:lnTo>
                  <a:lnTo>
                    <a:pt x="1729" y="6504"/>
                  </a:lnTo>
                  <a:lnTo>
                    <a:pt x="1876" y="6601"/>
                  </a:lnTo>
                  <a:lnTo>
                    <a:pt x="2070" y="6747"/>
                  </a:lnTo>
                  <a:lnTo>
                    <a:pt x="2290" y="6942"/>
                  </a:lnTo>
                  <a:lnTo>
                    <a:pt x="2290" y="6942"/>
                  </a:lnTo>
                  <a:lnTo>
                    <a:pt x="2484" y="7137"/>
                  </a:lnTo>
                  <a:lnTo>
                    <a:pt x="2679" y="7283"/>
                  </a:lnTo>
                  <a:lnTo>
                    <a:pt x="2825" y="7380"/>
                  </a:lnTo>
                  <a:lnTo>
                    <a:pt x="2947" y="7405"/>
                  </a:lnTo>
                  <a:lnTo>
                    <a:pt x="2947" y="7405"/>
                  </a:lnTo>
                  <a:lnTo>
                    <a:pt x="3093" y="7380"/>
                  </a:lnTo>
                  <a:lnTo>
                    <a:pt x="3166" y="7356"/>
                  </a:lnTo>
                  <a:lnTo>
                    <a:pt x="3239" y="7332"/>
                  </a:lnTo>
                  <a:lnTo>
                    <a:pt x="3239" y="7332"/>
                  </a:lnTo>
                  <a:lnTo>
                    <a:pt x="3288" y="7283"/>
                  </a:lnTo>
                  <a:lnTo>
                    <a:pt x="3410" y="7259"/>
                  </a:lnTo>
                  <a:lnTo>
                    <a:pt x="3556" y="7234"/>
                  </a:lnTo>
                  <a:lnTo>
                    <a:pt x="3702" y="7234"/>
                  </a:lnTo>
                  <a:lnTo>
                    <a:pt x="3702" y="7234"/>
                  </a:lnTo>
                  <a:lnTo>
                    <a:pt x="3873" y="7234"/>
                  </a:lnTo>
                  <a:lnTo>
                    <a:pt x="4019" y="7283"/>
                  </a:lnTo>
                  <a:lnTo>
                    <a:pt x="4165" y="7332"/>
                  </a:lnTo>
                  <a:lnTo>
                    <a:pt x="4262" y="7429"/>
                  </a:lnTo>
                  <a:lnTo>
                    <a:pt x="4262" y="7429"/>
                  </a:lnTo>
                  <a:lnTo>
                    <a:pt x="4360" y="7502"/>
                  </a:lnTo>
                  <a:lnTo>
                    <a:pt x="4457" y="7551"/>
                  </a:lnTo>
                  <a:lnTo>
                    <a:pt x="4555" y="7600"/>
                  </a:lnTo>
                  <a:lnTo>
                    <a:pt x="4652" y="7600"/>
                  </a:lnTo>
                  <a:lnTo>
                    <a:pt x="4652" y="7600"/>
                  </a:lnTo>
                  <a:lnTo>
                    <a:pt x="4749" y="7648"/>
                  </a:lnTo>
                  <a:lnTo>
                    <a:pt x="4896" y="7721"/>
                  </a:lnTo>
                  <a:lnTo>
                    <a:pt x="5066" y="7843"/>
                  </a:lnTo>
                  <a:lnTo>
                    <a:pt x="5212" y="7989"/>
                  </a:lnTo>
                  <a:lnTo>
                    <a:pt x="5212" y="7989"/>
                  </a:lnTo>
                  <a:lnTo>
                    <a:pt x="5383" y="8135"/>
                  </a:lnTo>
                  <a:lnTo>
                    <a:pt x="5553" y="8257"/>
                  </a:lnTo>
                  <a:lnTo>
                    <a:pt x="5699" y="8330"/>
                  </a:lnTo>
                  <a:lnTo>
                    <a:pt x="5797" y="8355"/>
                  </a:lnTo>
                  <a:lnTo>
                    <a:pt x="5797" y="8355"/>
                  </a:lnTo>
                  <a:lnTo>
                    <a:pt x="5870" y="8379"/>
                  </a:lnTo>
                  <a:lnTo>
                    <a:pt x="5992" y="8428"/>
                  </a:lnTo>
                  <a:lnTo>
                    <a:pt x="6089" y="8476"/>
                  </a:lnTo>
                  <a:lnTo>
                    <a:pt x="6162" y="8549"/>
                  </a:lnTo>
                  <a:lnTo>
                    <a:pt x="6162" y="8549"/>
                  </a:lnTo>
                  <a:lnTo>
                    <a:pt x="6259" y="8622"/>
                  </a:lnTo>
                  <a:lnTo>
                    <a:pt x="6357" y="8695"/>
                  </a:lnTo>
                  <a:lnTo>
                    <a:pt x="6454" y="8720"/>
                  </a:lnTo>
                  <a:lnTo>
                    <a:pt x="6552" y="8744"/>
                  </a:lnTo>
                  <a:lnTo>
                    <a:pt x="6552" y="8744"/>
                  </a:lnTo>
                  <a:lnTo>
                    <a:pt x="6649" y="8769"/>
                  </a:lnTo>
                  <a:lnTo>
                    <a:pt x="6747" y="8793"/>
                  </a:lnTo>
                  <a:lnTo>
                    <a:pt x="6844" y="8866"/>
                  </a:lnTo>
                  <a:lnTo>
                    <a:pt x="6941" y="8939"/>
                  </a:lnTo>
                  <a:lnTo>
                    <a:pt x="6941" y="8939"/>
                  </a:lnTo>
                  <a:lnTo>
                    <a:pt x="7014" y="9036"/>
                  </a:lnTo>
                  <a:lnTo>
                    <a:pt x="7063" y="9134"/>
                  </a:lnTo>
                  <a:lnTo>
                    <a:pt x="7112" y="9231"/>
                  </a:lnTo>
                  <a:lnTo>
                    <a:pt x="7112" y="9304"/>
                  </a:lnTo>
                  <a:lnTo>
                    <a:pt x="7112" y="9304"/>
                  </a:lnTo>
                  <a:lnTo>
                    <a:pt x="7112" y="9402"/>
                  </a:lnTo>
                  <a:lnTo>
                    <a:pt x="7063" y="9499"/>
                  </a:lnTo>
                  <a:lnTo>
                    <a:pt x="7014" y="9597"/>
                  </a:lnTo>
                  <a:lnTo>
                    <a:pt x="6941" y="9694"/>
                  </a:lnTo>
                  <a:lnTo>
                    <a:pt x="6941" y="9694"/>
                  </a:lnTo>
                  <a:lnTo>
                    <a:pt x="6868" y="9791"/>
                  </a:lnTo>
                  <a:lnTo>
                    <a:pt x="6795" y="9889"/>
                  </a:lnTo>
                  <a:lnTo>
                    <a:pt x="6747" y="9986"/>
                  </a:lnTo>
                  <a:lnTo>
                    <a:pt x="6747" y="10084"/>
                  </a:lnTo>
                  <a:lnTo>
                    <a:pt x="6747" y="10084"/>
                  </a:lnTo>
                  <a:lnTo>
                    <a:pt x="6722" y="10181"/>
                  </a:lnTo>
                  <a:lnTo>
                    <a:pt x="6625" y="10327"/>
                  </a:lnTo>
                  <a:lnTo>
                    <a:pt x="6503" y="10473"/>
                  </a:lnTo>
                  <a:lnTo>
                    <a:pt x="6357" y="10644"/>
                  </a:lnTo>
                  <a:lnTo>
                    <a:pt x="6357" y="10644"/>
                  </a:lnTo>
                  <a:lnTo>
                    <a:pt x="6211" y="10814"/>
                  </a:lnTo>
                  <a:lnTo>
                    <a:pt x="6089" y="10961"/>
                  </a:lnTo>
                  <a:lnTo>
                    <a:pt x="6016" y="11107"/>
                  </a:lnTo>
                  <a:lnTo>
                    <a:pt x="5992" y="11204"/>
                  </a:lnTo>
                  <a:lnTo>
                    <a:pt x="5992" y="11204"/>
                  </a:lnTo>
                  <a:lnTo>
                    <a:pt x="5943" y="11326"/>
                  </a:lnTo>
                  <a:lnTo>
                    <a:pt x="5870" y="11472"/>
                  </a:lnTo>
                  <a:lnTo>
                    <a:pt x="5748" y="11618"/>
                  </a:lnTo>
                  <a:lnTo>
                    <a:pt x="5602" y="11789"/>
                  </a:lnTo>
                  <a:lnTo>
                    <a:pt x="5602" y="11789"/>
                  </a:lnTo>
                  <a:lnTo>
                    <a:pt x="5456" y="11935"/>
                  </a:lnTo>
                  <a:lnTo>
                    <a:pt x="5334" y="12105"/>
                  </a:lnTo>
                  <a:lnTo>
                    <a:pt x="5261" y="12251"/>
                  </a:lnTo>
                  <a:lnTo>
                    <a:pt x="5212" y="12349"/>
                  </a:lnTo>
                  <a:lnTo>
                    <a:pt x="5212" y="12349"/>
                  </a:lnTo>
                  <a:lnTo>
                    <a:pt x="5188" y="12446"/>
                  </a:lnTo>
                  <a:lnTo>
                    <a:pt x="5139" y="12568"/>
                  </a:lnTo>
                  <a:lnTo>
                    <a:pt x="5042" y="12714"/>
                  </a:lnTo>
                  <a:lnTo>
                    <a:pt x="4944" y="12836"/>
                  </a:lnTo>
                  <a:lnTo>
                    <a:pt x="4944" y="12836"/>
                  </a:lnTo>
                  <a:lnTo>
                    <a:pt x="4822" y="12958"/>
                  </a:lnTo>
                  <a:lnTo>
                    <a:pt x="4725" y="13079"/>
                  </a:lnTo>
                  <a:lnTo>
                    <a:pt x="4676" y="13201"/>
                  </a:lnTo>
                  <a:lnTo>
                    <a:pt x="4652" y="13299"/>
                  </a:lnTo>
                  <a:lnTo>
                    <a:pt x="4652" y="13299"/>
                  </a:lnTo>
                  <a:lnTo>
                    <a:pt x="4676" y="13469"/>
                  </a:lnTo>
                  <a:lnTo>
                    <a:pt x="4701" y="13542"/>
                  </a:lnTo>
                  <a:lnTo>
                    <a:pt x="4749" y="13591"/>
                  </a:lnTo>
                  <a:lnTo>
                    <a:pt x="4749" y="13591"/>
                  </a:lnTo>
                  <a:lnTo>
                    <a:pt x="4774" y="13640"/>
                  </a:lnTo>
                  <a:lnTo>
                    <a:pt x="4822" y="13713"/>
                  </a:lnTo>
                  <a:lnTo>
                    <a:pt x="4847" y="13883"/>
                  </a:lnTo>
                  <a:lnTo>
                    <a:pt x="4847" y="13883"/>
                  </a:lnTo>
                  <a:lnTo>
                    <a:pt x="4822" y="13956"/>
                  </a:lnTo>
                  <a:lnTo>
                    <a:pt x="4774" y="14005"/>
                  </a:lnTo>
                  <a:lnTo>
                    <a:pt x="4725" y="14054"/>
                  </a:lnTo>
                  <a:lnTo>
                    <a:pt x="4652" y="14054"/>
                  </a:lnTo>
                  <a:lnTo>
                    <a:pt x="4652" y="14054"/>
                  </a:lnTo>
                  <a:lnTo>
                    <a:pt x="4555" y="14054"/>
                  </a:lnTo>
                  <a:lnTo>
                    <a:pt x="4457" y="14005"/>
                  </a:lnTo>
                  <a:lnTo>
                    <a:pt x="4360" y="13956"/>
                  </a:lnTo>
                  <a:lnTo>
                    <a:pt x="4262" y="13883"/>
                  </a:lnTo>
                  <a:lnTo>
                    <a:pt x="4262" y="13883"/>
                  </a:lnTo>
                  <a:lnTo>
                    <a:pt x="4189" y="13761"/>
                  </a:lnTo>
                  <a:lnTo>
                    <a:pt x="4141" y="13615"/>
                  </a:lnTo>
                  <a:lnTo>
                    <a:pt x="4092" y="13469"/>
                  </a:lnTo>
                  <a:lnTo>
                    <a:pt x="4092" y="13299"/>
                  </a:lnTo>
                  <a:lnTo>
                    <a:pt x="4092" y="13299"/>
                  </a:lnTo>
                  <a:lnTo>
                    <a:pt x="4067" y="13152"/>
                  </a:lnTo>
                  <a:lnTo>
                    <a:pt x="4019" y="12982"/>
                  </a:lnTo>
                  <a:lnTo>
                    <a:pt x="3970" y="12836"/>
                  </a:lnTo>
                  <a:lnTo>
                    <a:pt x="3897" y="12738"/>
                  </a:lnTo>
                  <a:lnTo>
                    <a:pt x="3897" y="12738"/>
                  </a:lnTo>
                  <a:lnTo>
                    <a:pt x="3848" y="12690"/>
                  </a:lnTo>
                  <a:lnTo>
                    <a:pt x="3824" y="12592"/>
                  </a:lnTo>
                  <a:lnTo>
                    <a:pt x="3751" y="12349"/>
                  </a:lnTo>
                  <a:lnTo>
                    <a:pt x="3726" y="12056"/>
                  </a:lnTo>
                  <a:lnTo>
                    <a:pt x="3702" y="11716"/>
                  </a:lnTo>
                  <a:lnTo>
                    <a:pt x="3702" y="11472"/>
                  </a:lnTo>
                  <a:lnTo>
                    <a:pt x="3702" y="11472"/>
                  </a:lnTo>
                  <a:lnTo>
                    <a:pt x="3702" y="11301"/>
                  </a:lnTo>
                  <a:lnTo>
                    <a:pt x="3653" y="11107"/>
                  </a:lnTo>
                  <a:lnTo>
                    <a:pt x="3629" y="10936"/>
                  </a:lnTo>
                  <a:lnTo>
                    <a:pt x="3556" y="10741"/>
                  </a:lnTo>
                  <a:lnTo>
                    <a:pt x="3483" y="10571"/>
                  </a:lnTo>
                  <a:lnTo>
                    <a:pt x="3410" y="10425"/>
                  </a:lnTo>
                  <a:lnTo>
                    <a:pt x="3312" y="10279"/>
                  </a:lnTo>
                  <a:lnTo>
                    <a:pt x="3239" y="10181"/>
                  </a:lnTo>
                  <a:lnTo>
                    <a:pt x="3239" y="10181"/>
                  </a:lnTo>
                  <a:lnTo>
                    <a:pt x="3045" y="9962"/>
                  </a:lnTo>
                  <a:lnTo>
                    <a:pt x="2898" y="9767"/>
                  </a:lnTo>
                  <a:lnTo>
                    <a:pt x="2801" y="9621"/>
                  </a:lnTo>
                  <a:lnTo>
                    <a:pt x="2752" y="9499"/>
                  </a:lnTo>
                  <a:lnTo>
                    <a:pt x="2752" y="9499"/>
                  </a:lnTo>
                  <a:lnTo>
                    <a:pt x="2728" y="9353"/>
                  </a:lnTo>
                  <a:lnTo>
                    <a:pt x="2704" y="9280"/>
                  </a:lnTo>
                  <a:lnTo>
                    <a:pt x="2655" y="9231"/>
                  </a:lnTo>
                  <a:lnTo>
                    <a:pt x="2655" y="9231"/>
                  </a:lnTo>
                  <a:lnTo>
                    <a:pt x="2631" y="9158"/>
                  </a:lnTo>
                  <a:lnTo>
                    <a:pt x="2582" y="9036"/>
                  </a:lnTo>
                  <a:lnTo>
                    <a:pt x="2582" y="8890"/>
                  </a:lnTo>
                  <a:lnTo>
                    <a:pt x="2557" y="8744"/>
                  </a:lnTo>
                  <a:lnTo>
                    <a:pt x="2557" y="8744"/>
                  </a:lnTo>
                  <a:lnTo>
                    <a:pt x="2582" y="8598"/>
                  </a:lnTo>
                  <a:lnTo>
                    <a:pt x="2582" y="8452"/>
                  </a:lnTo>
                  <a:lnTo>
                    <a:pt x="2631" y="8330"/>
                  </a:lnTo>
                  <a:lnTo>
                    <a:pt x="2655" y="8281"/>
                  </a:lnTo>
                  <a:lnTo>
                    <a:pt x="2655" y="8281"/>
                  </a:lnTo>
                  <a:lnTo>
                    <a:pt x="2704" y="8208"/>
                  </a:lnTo>
                  <a:lnTo>
                    <a:pt x="2728" y="8160"/>
                  </a:lnTo>
                  <a:lnTo>
                    <a:pt x="2752" y="7989"/>
                  </a:lnTo>
                  <a:lnTo>
                    <a:pt x="2752" y="7989"/>
                  </a:lnTo>
                  <a:lnTo>
                    <a:pt x="2728" y="7819"/>
                  </a:lnTo>
                  <a:lnTo>
                    <a:pt x="2704" y="7746"/>
                  </a:lnTo>
                  <a:lnTo>
                    <a:pt x="2655" y="7697"/>
                  </a:lnTo>
                  <a:lnTo>
                    <a:pt x="2655" y="7697"/>
                  </a:lnTo>
                  <a:lnTo>
                    <a:pt x="2606" y="7673"/>
                  </a:lnTo>
                  <a:lnTo>
                    <a:pt x="2533" y="7624"/>
                  </a:lnTo>
                  <a:lnTo>
                    <a:pt x="2363" y="7600"/>
                  </a:lnTo>
                  <a:lnTo>
                    <a:pt x="2363" y="7600"/>
                  </a:lnTo>
                  <a:lnTo>
                    <a:pt x="2265" y="7575"/>
                  </a:lnTo>
                  <a:lnTo>
                    <a:pt x="2119" y="7502"/>
                  </a:lnTo>
                  <a:lnTo>
                    <a:pt x="1973" y="7380"/>
                  </a:lnTo>
                  <a:lnTo>
                    <a:pt x="1802" y="7234"/>
                  </a:lnTo>
                  <a:lnTo>
                    <a:pt x="1802" y="7234"/>
                  </a:lnTo>
                  <a:lnTo>
                    <a:pt x="1632" y="7088"/>
                  </a:lnTo>
                  <a:lnTo>
                    <a:pt x="1486" y="6966"/>
                  </a:lnTo>
                  <a:lnTo>
                    <a:pt x="1340" y="6869"/>
                  </a:lnTo>
                  <a:lnTo>
                    <a:pt x="1242" y="6845"/>
                  </a:lnTo>
                  <a:lnTo>
                    <a:pt x="1242" y="6845"/>
                  </a:lnTo>
                  <a:lnTo>
                    <a:pt x="1121" y="6796"/>
                  </a:lnTo>
                  <a:lnTo>
                    <a:pt x="926" y="6674"/>
                  </a:lnTo>
                  <a:lnTo>
                    <a:pt x="706" y="6504"/>
                  </a:lnTo>
                  <a:lnTo>
                    <a:pt x="463" y="6284"/>
                  </a:lnTo>
                  <a:lnTo>
                    <a:pt x="463" y="6284"/>
                  </a:lnTo>
                  <a:lnTo>
                    <a:pt x="171" y="5919"/>
                  </a:lnTo>
                  <a:lnTo>
                    <a:pt x="0" y="5700"/>
                  </a:lnTo>
                  <a:lnTo>
                    <a:pt x="0" y="5700"/>
                  </a:lnTo>
                  <a:lnTo>
                    <a:pt x="0" y="57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43"/>
            <p:cNvSpPr/>
            <p:nvPr/>
          </p:nvSpPr>
          <p:spPr>
            <a:xfrm>
              <a:off x="6128575" y="3695900"/>
              <a:ext cx="86475" cy="47525"/>
            </a:xfrm>
            <a:custGeom>
              <a:avLst/>
              <a:gdLst/>
              <a:ahLst/>
              <a:cxnLst/>
              <a:rect l="l" t="t" r="r" b="b"/>
              <a:pathLst>
                <a:path w="3459" h="1901" fill="none" extrusionOk="0">
                  <a:moveTo>
                    <a:pt x="2022" y="1340"/>
                  </a:moveTo>
                  <a:lnTo>
                    <a:pt x="2022" y="1340"/>
                  </a:lnTo>
                  <a:lnTo>
                    <a:pt x="1924" y="1413"/>
                  </a:lnTo>
                  <a:lnTo>
                    <a:pt x="1827" y="1486"/>
                  </a:lnTo>
                  <a:lnTo>
                    <a:pt x="1729" y="1511"/>
                  </a:lnTo>
                  <a:lnTo>
                    <a:pt x="1632" y="1535"/>
                  </a:lnTo>
                  <a:lnTo>
                    <a:pt x="1632" y="1535"/>
                  </a:lnTo>
                  <a:lnTo>
                    <a:pt x="1559" y="1535"/>
                  </a:lnTo>
                  <a:lnTo>
                    <a:pt x="1461" y="1584"/>
                  </a:lnTo>
                  <a:lnTo>
                    <a:pt x="1340" y="1657"/>
                  </a:lnTo>
                  <a:lnTo>
                    <a:pt x="1267" y="1730"/>
                  </a:lnTo>
                  <a:lnTo>
                    <a:pt x="1267" y="1730"/>
                  </a:lnTo>
                  <a:lnTo>
                    <a:pt x="1169" y="1803"/>
                  </a:lnTo>
                  <a:lnTo>
                    <a:pt x="1072" y="1852"/>
                  </a:lnTo>
                  <a:lnTo>
                    <a:pt x="974" y="1900"/>
                  </a:lnTo>
                  <a:lnTo>
                    <a:pt x="877" y="1900"/>
                  </a:lnTo>
                  <a:lnTo>
                    <a:pt x="877" y="1900"/>
                  </a:lnTo>
                  <a:lnTo>
                    <a:pt x="779" y="1900"/>
                  </a:lnTo>
                  <a:lnTo>
                    <a:pt x="682" y="1852"/>
                  </a:lnTo>
                  <a:lnTo>
                    <a:pt x="585" y="1803"/>
                  </a:lnTo>
                  <a:lnTo>
                    <a:pt x="512" y="1730"/>
                  </a:lnTo>
                  <a:lnTo>
                    <a:pt x="512" y="1730"/>
                  </a:lnTo>
                  <a:lnTo>
                    <a:pt x="438" y="1633"/>
                  </a:lnTo>
                  <a:lnTo>
                    <a:pt x="414" y="1535"/>
                  </a:lnTo>
                  <a:lnTo>
                    <a:pt x="438" y="1438"/>
                  </a:lnTo>
                  <a:lnTo>
                    <a:pt x="512" y="1340"/>
                  </a:lnTo>
                  <a:lnTo>
                    <a:pt x="512" y="1340"/>
                  </a:lnTo>
                  <a:lnTo>
                    <a:pt x="585" y="1243"/>
                  </a:lnTo>
                  <a:lnTo>
                    <a:pt x="633" y="1145"/>
                  </a:lnTo>
                  <a:lnTo>
                    <a:pt x="682" y="1048"/>
                  </a:lnTo>
                  <a:lnTo>
                    <a:pt x="682" y="951"/>
                  </a:lnTo>
                  <a:lnTo>
                    <a:pt x="682" y="951"/>
                  </a:lnTo>
                  <a:lnTo>
                    <a:pt x="658" y="804"/>
                  </a:lnTo>
                  <a:lnTo>
                    <a:pt x="633" y="731"/>
                  </a:lnTo>
                  <a:lnTo>
                    <a:pt x="585" y="683"/>
                  </a:lnTo>
                  <a:lnTo>
                    <a:pt x="585" y="683"/>
                  </a:lnTo>
                  <a:lnTo>
                    <a:pt x="536" y="634"/>
                  </a:lnTo>
                  <a:lnTo>
                    <a:pt x="463" y="610"/>
                  </a:lnTo>
                  <a:lnTo>
                    <a:pt x="317" y="585"/>
                  </a:lnTo>
                  <a:lnTo>
                    <a:pt x="317" y="585"/>
                  </a:lnTo>
                  <a:lnTo>
                    <a:pt x="146" y="561"/>
                  </a:lnTo>
                  <a:lnTo>
                    <a:pt x="73" y="512"/>
                  </a:lnTo>
                  <a:lnTo>
                    <a:pt x="24" y="488"/>
                  </a:lnTo>
                  <a:lnTo>
                    <a:pt x="24" y="488"/>
                  </a:lnTo>
                  <a:lnTo>
                    <a:pt x="0" y="439"/>
                  </a:lnTo>
                  <a:lnTo>
                    <a:pt x="24" y="366"/>
                  </a:lnTo>
                  <a:lnTo>
                    <a:pt x="49" y="293"/>
                  </a:lnTo>
                  <a:lnTo>
                    <a:pt x="122" y="196"/>
                  </a:lnTo>
                  <a:lnTo>
                    <a:pt x="122" y="196"/>
                  </a:lnTo>
                  <a:lnTo>
                    <a:pt x="171" y="171"/>
                  </a:lnTo>
                  <a:lnTo>
                    <a:pt x="268" y="123"/>
                  </a:lnTo>
                  <a:lnTo>
                    <a:pt x="512" y="74"/>
                  </a:lnTo>
                  <a:lnTo>
                    <a:pt x="804" y="25"/>
                  </a:lnTo>
                  <a:lnTo>
                    <a:pt x="1145" y="1"/>
                  </a:lnTo>
                  <a:lnTo>
                    <a:pt x="2509" y="1"/>
                  </a:lnTo>
                  <a:lnTo>
                    <a:pt x="2509" y="1"/>
                  </a:lnTo>
                  <a:lnTo>
                    <a:pt x="2850" y="25"/>
                  </a:lnTo>
                  <a:lnTo>
                    <a:pt x="3142" y="49"/>
                  </a:lnTo>
                  <a:lnTo>
                    <a:pt x="3337" y="74"/>
                  </a:lnTo>
                  <a:lnTo>
                    <a:pt x="3434" y="98"/>
                  </a:lnTo>
                  <a:lnTo>
                    <a:pt x="3434" y="98"/>
                  </a:lnTo>
                  <a:lnTo>
                    <a:pt x="3458" y="123"/>
                  </a:lnTo>
                  <a:lnTo>
                    <a:pt x="3434" y="171"/>
                  </a:lnTo>
                  <a:lnTo>
                    <a:pt x="3361" y="317"/>
                  </a:lnTo>
                  <a:lnTo>
                    <a:pt x="3239" y="488"/>
                  </a:lnTo>
                  <a:lnTo>
                    <a:pt x="3069" y="683"/>
                  </a:lnTo>
                  <a:lnTo>
                    <a:pt x="3069" y="683"/>
                  </a:lnTo>
                  <a:lnTo>
                    <a:pt x="2874" y="853"/>
                  </a:lnTo>
                  <a:lnTo>
                    <a:pt x="2679" y="999"/>
                  </a:lnTo>
                  <a:lnTo>
                    <a:pt x="2509" y="1121"/>
                  </a:lnTo>
                  <a:lnTo>
                    <a:pt x="2411" y="1145"/>
                  </a:lnTo>
                  <a:lnTo>
                    <a:pt x="2411" y="1145"/>
                  </a:lnTo>
                  <a:lnTo>
                    <a:pt x="2314" y="1170"/>
                  </a:lnTo>
                  <a:lnTo>
                    <a:pt x="2216" y="1194"/>
                  </a:lnTo>
                  <a:lnTo>
                    <a:pt x="2119" y="1267"/>
                  </a:lnTo>
                  <a:lnTo>
                    <a:pt x="2022" y="1340"/>
                  </a:lnTo>
                  <a:lnTo>
                    <a:pt x="2022" y="134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43"/>
            <p:cNvSpPr/>
            <p:nvPr/>
          </p:nvSpPr>
          <p:spPr>
            <a:xfrm>
              <a:off x="6357500" y="3940075"/>
              <a:ext cx="18900" cy="34725"/>
            </a:xfrm>
            <a:custGeom>
              <a:avLst/>
              <a:gdLst/>
              <a:ahLst/>
              <a:cxnLst/>
              <a:rect l="l" t="t" r="r" b="b"/>
              <a:pathLst>
                <a:path w="756" h="1389" fill="none" extrusionOk="0">
                  <a:moveTo>
                    <a:pt x="585" y="682"/>
                  </a:moveTo>
                  <a:lnTo>
                    <a:pt x="585" y="682"/>
                  </a:lnTo>
                  <a:lnTo>
                    <a:pt x="512" y="779"/>
                  </a:lnTo>
                  <a:lnTo>
                    <a:pt x="439" y="877"/>
                  </a:lnTo>
                  <a:lnTo>
                    <a:pt x="390" y="974"/>
                  </a:lnTo>
                  <a:lnTo>
                    <a:pt x="390" y="1072"/>
                  </a:lnTo>
                  <a:lnTo>
                    <a:pt x="390" y="1072"/>
                  </a:lnTo>
                  <a:lnTo>
                    <a:pt x="366" y="1218"/>
                  </a:lnTo>
                  <a:lnTo>
                    <a:pt x="317" y="1291"/>
                  </a:lnTo>
                  <a:lnTo>
                    <a:pt x="293" y="1364"/>
                  </a:lnTo>
                  <a:lnTo>
                    <a:pt x="293" y="1364"/>
                  </a:lnTo>
                  <a:lnTo>
                    <a:pt x="244" y="1388"/>
                  </a:lnTo>
                  <a:lnTo>
                    <a:pt x="195" y="1388"/>
                  </a:lnTo>
                  <a:lnTo>
                    <a:pt x="147" y="1388"/>
                  </a:lnTo>
                  <a:lnTo>
                    <a:pt x="98" y="1364"/>
                  </a:lnTo>
                  <a:lnTo>
                    <a:pt x="98" y="1364"/>
                  </a:lnTo>
                  <a:lnTo>
                    <a:pt x="74" y="1291"/>
                  </a:lnTo>
                  <a:lnTo>
                    <a:pt x="25" y="1169"/>
                  </a:lnTo>
                  <a:lnTo>
                    <a:pt x="25" y="1023"/>
                  </a:lnTo>
                  <a:lnTo>
                    <a:pt x="1" y="877"/>
                  </a:lnTo>
                  <a:lnTo>
                    <a:pt x="1" y="877"/>
                  </a:lnTo>
                  <a:lnTo>
                    <a:pt x="25" y="706"/>
                  </a:lnTo>
                  <a:lnTo>
                    <a:pt x="98" y="536"/>
                  </a:lnTo>
                  <a:lnTo>
                    <a:pt x="171" y="365"/>
                  </a:lnTo>
                  <a:lnTo>
                    <a:pt x="293" y="219"/>
                  </a:lnTo>
                  <a:lnTo>
                    <a:pt x="293" y="219"/>
                  </a:lnTo>
                  <a:lnTo>
                    <a:pt x="415" y="122"/>
                  </a:lnTo>
                  <a:lnTo>
                    <a:pt x="512" y="49"/>
                  </a:lnTo>
                  <a:lnTo>
                    <a:pt x="609" y="0"/>
                  </a:lnTo>
                  <a:lnTo>
                    <a:pt x="682" y="24"/>
                  </a:lnTo>
                  <a:lnTo>
                    <a:pt x="682" y="24"/>
                  </a:lnTo>
                  <a:lnTo>
                    <a:pt x="707" y="73"/>
                  </a:lnTo>
                  <a:lnTo>
                    <a:pt x="731" y="146"/>
                  </a:lnTo>
                  <a:lnTo>
                    <a:pt x="756" y="317"/>
                  </a:lnTo>
                  <a:lnTo>
                    <a:pt x="756" y="317"/>
                  </a:lnTo>
                  <a:lnTo>
                    <a:pt x="756" y="390"/>
                  </a:lnTo>
                  <a:lnTo>
                    <a:pt x="707" y="487"/>
                  </a:lnTo>
                  <a:lnTo>
                    <a:pt x="658" y="609"/>
                  </a:lnTo>
                  <a:lnTo>
                    <a:pt x="585" y="682"/>
                  </a:lnTo>
                  <a:lnTo>
                    <a:pt x="585" y="68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3"/>
            <p:cNvSpPr/>
            <p:nvPr/>
          </p:nvSpPr>
          <p:spPr>
            <a:xfrm>
              <a:off x="6202850" y="3720875"/>
              <a:ext cx="204000" cy="278875"/>
            </a:xfrm>
            <a:custGeom>
              <a:avLst/>
              <a:gdLst/>
              <a:ahLst/>
              <a:cxnLst/>
              <a:rect l="l" t="t" r="r" b="b"/>
              <a:pathLst>
                <a:path w="8160" h="11155" fill="none" extrusionOk="0">
                  <a:moveTo>
                    <a:pt x="8159" y="4774"/>
                  </a:moveTo>
                  <a:lnTo>
                    <a:pt x="8159" y="4774"/>
                  </a:lnTo>
                  <a:lnTo>
                    <a:pt x="7599" y="4701"/>
                  </a:lnTo>
                  <a:lnTo>
                    <a:pt x="7283" y="4652"/>
                  </a:lnTo>
                  <a:lnTo>
                    <a:pt x="7136" y="4603"/>
                  </a:lnTo>
                  <a:lnTo>
                    <a:pt x="7136" y="4603"/>
                  </a:lnTo>
                  <a:lnTo>
                    <a:pt x="7088" y="4579"/>
                  </a:lnTo>
                  <a:lnTo>
                    <a:pt x="7015" y="4555"/>
                  </a:lnTo>
                  <a:lnTo>
                    <a:pt x="6844" y="4530"/>
                  </a:lnTo>
                  <a:lnTo>
                    <a:pt x="6844" y="4530"/>
                  </a:lnTo>
                  <a:lnTo>
                    <a:pt x="6747" y="4506"/>
                  </a:lnTo>
                  <a:lnTo>
                    <a:pt x="6649" y="4457"/>
                  </a:lnTo>
                  <a:lnTo>
                    <a:pt x="6552" y="4409"/>
                  </a:lnTo>
                  <a:lnTo>
                    <a:pt x="6454" y="4336"/>
                  </a:lnTo>
                  <a:lnTo>
                    <a:pt x="6454" y="4336"/>
                  </a:lnTo>
                  <a:lnTo>
                    <a:pt x="6381" y="4262"/>
                  </a:lnTo>
                  <a:lnTo>
                    <a:pt x="6308" y="4214"/>
                  </a:lnTo>
                  <a:lnTo>
                    <a:pt x="6235" y="4214"/>
                  </a:lnTo>
                  <a:lnTo>
                    <a:pt x="6187" y="4238"/>
                  </a:lnTo>
                  <a:lnTo>
                    <a:pt x="6187" y="4238"/>
                  </a:lnTo>
                  <a:lnTo>
                    <a:pt x="6162" y="4287"/>
                  </a:lnTo>
                  <a:lnTo>
                    <a:pt x="6162" y="4360"/>
                  </a:lnTo>
                  <a:lnTo>
                    <a:pt x="6211" y="4433"/>
                  </a:lnTo>
                  <a:lnTo>
                    <a:pt x="6284" y="4530"/>
                  </a:lnTo>
                  <a:lnTo>
                    <a:pt x="6284" y="4530"/>
                  </a:lnTo>
                  <a:lnTo>
                    <a:pt x="6357" y="4603"/>
                  </a:lnTo>
                  <a:lnTo>
                    <a:pt x="6454" y="4652"/>
                  </a:lnTo>
                  <a:lnTo>
                    <a:pt x="6576" y="4701"/>
                  </a:lnTo>
                  <a:lnTo>
                    <a:pt x="6649" y="4701"/>
                  </a:lnTo>
                  <a:lnTo>
                    <a:pt x="6649" y="4701"/>
                  </a:lnTo>
                  <a:lnTo>
                    <a:pt x="6747" y="4725"/>
                  </a:lnTo>
                  <a:lnTo>
                    <a:pt x="6844" y="4774"/>
                  </a:lnTo>
                  <a:lnTo>
                    <a:pt x="6942" y="4823"/>
                  </a:lnTo>
                  <a:lnTo>
                    <a:pt x="7039" y="4896"/>
                  </a:lnTo>
                  <a:lnTo>
                    <a:pt x="7039" y="4896"/>
                  </a:lnTo>
                  <a:lnTo>
                    <a:pt x="7063" y="4944"/>
                  </a:lnTo>
                  <a:lnTo>
                    <a:pt x="7088" y="4993"/>
                  </a:lnTo>
                  <a:lnTo>
                    <a:pt x="7063" y="5139"/>
                  </a:lnTo>
                  <a:lnTo>
                    <a:pt x="6966" y="5310"/>
                  </a:lnTo>
                  <a:lnTo>
                    <a:pt x="6844" y="5480"/>
                  </a:lnTo>
                  <a:lnTo>
                    <a:pt x="6844" y="5480"/>
                  </a:lnTo>
                  <a:lnTo>
                    <a:pt x="6674" y="5626"/>
                  </a:lnTo>
                  <a:lnTo>
                    <a:pt x="6528" y="5748"/>
                  </a:lnTo>
                  <a:lnTo>
                    <a:pt x="6381" y="5821"/>
                  </a:lnTo>
                  <a:lnTo>
                    <a:pt x="6284" y="5846"/>
                  </a:lnTo>
                  <a:lnTo>
                    <a:pt x="6284" y="5846"/>
                  </a:lnTo>
                  <a:lnTo>
                    <a:pt x="6113" y="5870"/>
                  </a:lnTo>
                  <a:lnTo>
                    <a:pt x="6040" y="5894"/>
                  </a:lnTo>
                  <a:lnTo>
                    <a:pt x="5992" y="5943"/>
                  </a:lnTo>
                  <a:lnTo>
                    <a:pt x="5992" y="5943"/>
                  </a:lnTo>
                  <a:lnTo>
                    <a:pt x="5943" y="5967"/>
                  </a:lnTo>
                  <a:lnTo>
                    <a:pt x="5894" y="5992"/>
                  </a:lnTo>
                  <a:lnTo>
                    <a:pt x="5846" y="5967"/>
                  </a:lnTo>
                  <a:lnTo>
                    <a:pt x="5797" y="5943"/>
                  </a:lnTo>
                  <a:lnTo>
                    <a:pt x="5797" y="5943"/>
                  </a:lnTo>
                  <a:lnTo>
                    <a:pt x="5773" y="5894"/>
                  </a:lnTo>
                  <a:lnTo>
                    <a:pt x="5724" y="5821"/>
                  </a:lnTo>
                  <a:lnTo>
                    <a:pt x="5699" y="5651"/>
                  </a:lnTo>
                  <a:lnTo>
                    <a:pt x="5699" y="5651"/>
                  </a:lnTo>
                  <a:lnTo>
                    <a:pt x="5675" y="5553"/>
                  </a:lnTo>
                  <a:lnTo>
                    <a:pt x="5602" y="5407"/>
                  </a:lnTo>
                  <a:lnTo>
                    <a:pt x="5480" y="5261"/>
                  </a:lnTo>
                  <a:lnTo>
                    <a:pt x="5334" y="5091"/>
                  </a:lnTo>
                  <a:lnTo>
                    <a:pt x="5334" y="5091"/>
                  </a:lnTo>
                  <a:lnTo>
                    <a:pt x="5188" y="4920"/>
                  </a:lnTo>
                  <a:lnTo>
                    <a:pt x="5066" y="4774"/>
                  </a:lnTo>
                  <a:lnTo>
                    <a:pt x="4969" y="4628"/>
                  </a:lnTo>
                  <a:lnTo>
                    <a:pt x="4944" y="4530"/>
                  </a:lnTo>
                  <a:lnTo>
                    <a:pt x="4944" y="4530"/>
                  </a:lnTo>
                  <a:lnTo>
                    <a:pt x="4944" y="4457"/>
                  </a:lnTo>
                  <a:lnTo>
                    <a:pt x="4920" y="4409"/>
                  </a:lnTo>
                  <a:lnTo>
                    <a:pt x="4896" y="4409"/>
                  </a:lnTo>
                  <a:lnTo>
                    <a:pt x="4847" y="4433"/>
                  </a:lnTo>
                  <a:lnTo>
                    <a:pt x="4847" y="4433"/>
                  </a:lnTo>
                  <a:lnTo>
                    <a:pt x="4823" y="4482"/>
                  </a:lnTo>
                  <a:lnTo>
                    <a:pt x="4774" y="4555"/>
                  </a:lnTo>
                  <a:lnTo>
                    <a:pt x="4750" y="4701"/>
                  </a:lnTo>
                  <a:lnTo>
                    <a:pt x="4750" y="4701"/>
                  </a:lnTo>
                  <a:lnTo>
                    <a:pt x="4774" y="4798"/>
                  </a:lnTo>
                  <a:lnTo>
                    <a:pt x="4847" y="4920"/>
                  </a:lnTo>
                  <a:lnTo>
                    <a:pt x="4920" y="5066"/>
                  </a:lnTo>
                  <a:lnTo>
                    <a:pt x="5042" y="5188"/>
                  </a:lnTo>
                  <a:lnTo>
                    <a:pt x="5042" y="5188"/>
                  </a:lnTo>
                  <a:lnTo>
                    <a:pt x="5139" y="5310"/>
                  </a:lnTo>
                  <a:lnTo>
                    <a:pt x="5237" y="5431"/>
                  </a:lnTo>
                  <a:lnTo>
                    <a:pt x="5310" y="5553"/>
                  </a:lnTo>
                  <a:lnTo>
                    <a:pt x="5334" y="5651"/>
                  </a:lnTo>
                  <a:lnTo>
                    <a:pt x="5334" y="5651"/>
                  </a:lnTo>
                  <a:lnTo>
                    <a:pt x="5334" y="5748"/>
                  </a:lnTo>
                  <a:lnTo>
                    <a:pt x="5383" y="5846"/>
                  </a:lnTo>
                  <a:lnTo>
                    <a:pt x="5432" y="5943"/>
                  </a:lnTo>
                  <a:lnTo>
                    <a:pt x="5505" y="6040"/>
                  </a:lnTo>
                  <a:lnTo>
                    <a:pt x="5505" y="6040"/>
                  </a:lnTo>
                  <a:lnTo>
                    <a:pt x="5626" y="6113"/>
                  </a:lnTo>
                  <a:lnTo>
                    <a:pt x="5773" y="6162"/>
                  </a:lnTo>
                  <a:lnTo>
                    <a:pt x="5919" y="6211"/>
                  </a:lnTo>
                  <a:lnTo>
                    <a:pt x="6089" y="6235"/>
                  </a:lnTo>
                  <a:lnTo>
                    <a:pt x="6089" y="6235"/>
                  </a:lnTo>
                  <a:lnTo>
                    <a:pt x="6235" y="6235"/>
                  </a:lnTo>
                  <a:lnTo>
                    <a:pt x="6357" y="6284"/>
                  </a:lnTo>
                  <a:lnTo>
                    <a:pt x="6430" y="6333"/>
                  </a:lnTo>
                  <a:lnTo>
                    <a:pt x="6454" y="6381"/>
                  </a:lnTo>
                  <a:lnTo>
                    <a:pt x="6454" y="6430"/>
                  </a:lnTo>
                  <a:lnTo>
                    <a:pt x="6454" y="6430"/>
                  </a:lnTo>
                  <a:lnTo>
                    <a:pt x="6430" y="6527"/>
                  </a:lnTo>
                  <a:lnTo>
                    <a:pt x="6308" y="6722"/>
                  </a:lnTo>
                  <a:lnTo>
                    <a:pt x="6113" y="6941"/>
                  </a:lnTo>
                  <a:lnTo>
                    <a:pt x="5894" y="7185"/>
                  </a:lnTo>
                  <a:lnTo>
                    <a:pt x="5894" y="7185"/>
                  </a:lnTo>
                  <a:lnTo>
                    <a:pt x="5675" y="7429"/>
                  </a:lnTo>
                  <a:lnTo>
                    <a:pt x="5505" y="7696"/>
                  </a:lnTo>
                  <a:lnTo>
                    <a:pt x="5358" y="7940"/>
                  </a:lnTo>
                  <a:lnTo>
                    <a:pt x="5334" y="8037"/>
                  </a:lnTo>
                  <a:lnTo>
                    <a:pt x="5334" y="8135"/>
                  </a:lnTo>
                  <a:lnTo>
                    <a:pt x="5334" y="8135"/>
                  </a:lnTo>
                  <a:lnTo>
                    <a:pt x="5334" y="8281"/>
                  </a:lnTo>
                  <a:lnTo>
                    <a:pt x="5358" y="8427"/>
                  </a:lnTo>
                  <a:lnTo>
                    <a:pt x="5383" y="8525"/>
                  </a:lnTo>
                  <a:lnTo>
                    <a:pt x="5432" y="8598"/>
                  </a:lnTo>
                  <a:lnTo>
                    <a:pt x="5432" y="8598"/>
                  </a:lnTo>
                  <a:lnTo>
                    <a:pt x="5456" y="8646"/>
                  </a:lnTo>
                  <a:lnTo>
                    <a:pt x="5480" y="8719"/>
                  </a:lnTo>
                  <a:lnTo>
                    <a:pt x="5505" y="8890"/>
                  </a:lnTo>
                  <a:lnTo>
                    <a:pt x="5505" y="8890"/>
                  </a:lnTo>
                  <a:lnTo>
                    <a:pt x="5480" y="8987"/>
                  </a:lnTo>
                  <a:lnTo>
                    <a:pt x="5383" y="9158"/>
                  </a:lnTo>
                  <a:lnTo>
                    <a:pt x="5237" y="9353"/>
                  </a:lnTo>
                  <a:lnTo>
                    <a:pt x="5042" y="9547"/>
                  </a:lnTo>
                  <a:lnTo>
                    <a:pt x="5042" y="9547"/>
                  </a:lnTo>
                  <a:lnTo>
                    <a:pt x="4847" y="9742"/>
                  </a:lnTo>
                  <a:lnTo>
                    <a:pt x="4701" y="9937"/>
                  </a:lnTo>
                  <a:lnTo>
                    <a:pt x="4603" y="10108"/>
                  </a:lnTo>
                  <a:lnTo>
                    <a:pt x="4555" y="10205"/>
                  </a:lnTo>
                  <a:lnTo>
                    <a:pt x="4555" y="10205"/>
                  </a:lnTo>
                  <a:lnTo>
                    <a:pt x="4530" y="10327"/>
                  </a:lnTo>
                  <a:lnTo>
                    <a:pt x="4457" y="10473"/>
                  </a:lnTo>
                  <a:lnTo>
                    <a:pt x="4336" y="10619"/>
                  </a:lnTo>
                  <a:lnTo>
                    <a:pt x="4189" y="10790"/>
                  </a:lnTo>
                  <a:lnTo>
                    <a:pt x="4189" y="10790"/>
                  </a:lnTo>
                  <a:lnTo>
                    <a:pt x="4019" y="10936"/>
                  </a:lnTo>
                  <a:lnTo>
                    <a:pt x="3873" y="11057"/>
                  </a:lnTo>
                  <a:lnTo>
                    <a:pt x="3727" y="11131"/>
                  </a:lnTo>
                  <a:lnTo>
                    <a:pt x="3605" y="11155"/>
                  </a:lnTo>
                  <a:lnTo>
                    <a:pt x="3605" y="11155"/>
                  </a:lnTo>
                  <a:lnTo>
                    <a:pt x="3532" y="11155"/>
                  </a:lnTo>
                  <a:lnTo>
                    <a:pt x="3434" y="11106"/>
                  </a:lnTo>
                  <a:lnTo>
                    <a:pt x="3337" y="11057"/>
                  </a:lnTo>
                  <a:lnTo>
                    <a:pt x="3240" y="10984"/>
                  </a:lnTo>
                  <a:lnTo>
                    <a:pt x="3240" y="10984"/>
                  </a:lnTo>
                  <a:lnTo>
                    <a:pt x="3167" y="10887"/>
                  </a:lnTo>
                  <a:lnTo>
                    <a:pt x="3093" y="10790"/>
                  </a:lnTo>
                  <a:lnTo>
                    <a:pt x="3069" y="10692"/>
                  </a:lnTo>
                  <a:lnTo>
                    <a:pt x="3045" y="10595"/>
                  </a:lnTo>
                  <a:lnTo>
                    <a:pt x="3045" y="10595"/>
                  </a:lnTo>
                  <a:lnTo>
                    <a:pt x="3020" y="10424"/>
                  </a:lnTo>
                  <a:lnTo>
                    <a:pt x="2996" y="10351"/>
                  </a:lnTo>
                  <a:lnTo>
                    <a:pt x="2947" y="10302"/>
                  </a:lnTo>
                  <a:lnTo>
                    <a:pt x="2947" y="10302"/>
                  </a:lnTo>
                  <a:lnTo>
                    <a:pt x="2923" y="10254"/>
                  </a:lnTo>
                  <a:lnTo>
                    <a:pt x="2874" y="10181"/>
                  </a:lnTo>
                  <a:lnTo>
                    <a:pt x="2850" y="10035"/>
                  </a:lnTo>
                  <a:lnTo>
                    <a:pt x="2850" y="10035"/>
                  </a:lnTo>
                  <a:lnTo>
                    <a:pt x="2826" y="9864"/>
                  </a:lnTo>
                  <a:lnTo>
                    <a:pt x="2801" y="9791"/>
                  </a:lnTo>
                  <a:lnTo>
                    <a:pt x="2752" y="9742"/>
                  </a:lnTo>
                  <a:lnTo>
                    <a:pt x="2752" y="9742"/>
                  </a:lnTo>
                  <a:lnTo>
                    <a:pt x="2728" y="9669"/>
                  </a:lnTo>
                  <a:lnTo>
                    <a:pt x="2704" y="9572"/>
                  </a:lnTo>
                  <a:lnTo>
                    <a:pt x="2679" y="9426"/>
                  </a:lnTo>
                  <a:lnTo>
                    <a:pt x="2655" y="9255"/>
                  </a:lnTo>
                  <a:lnTo>
                    <a:pt x="2655" y="9255"/>
                  </a:lnTo>
                  <a:lnTo>
                    <a:pt x="2679" y="9109"/>
                  </a:lnTo>
                  <a:lnTo>
                    <a:pt x="2704" y="8963"/>
                  </a:lnTo>
                  <a:lnTo>
                    <a:pt x="2728" y="8866"/>
                  </a:lnTo>
                  <a:lnTo>
                    <a:pt x="2752" y="8792"/>
                  </a:lnTo>
                  <a:lnTo>
                    <a:pt x="2752" y="8792"/>
                  </a:lnTo>
                  <a:lnTo>
                    <a:pt x="2801" y="8744"/>
                  </a:lnTo>
                  <a:lnTo>
                    <a:pt x="2826" y="8671"/>
                  </a:lnTo>
                  <a:lnTo>
                    <a:pt x="2850" y="8500"/>
                  </a:lnTo>
                  <a:lnTo>
                    <a:pt x="2850" y="8500"/>
                  </a:lnTo>
                  <a:lnTo>
                    <a:pt x="2826" y="8403"/>
                  </a:lnTo>
                  <a:lnTo>
                    <a:pt x="2777" y="8281"/>
                  </a:lnTo>
                  <a:lnTo>
                    <a:pt x="2679" y="8159"/>
                  </a:lnTo>
                  <a:lnTo>
                    <a:pt x="2582" y="8037"/>
                  </a:lnTo>
                  <a:lnTo>
                    <a:pt x="2582" y="8037"/>
                  </a:lnTo>
                  <a:lnTo>
                    <a:pt x="2460" y="7891"/>
                  </a:lnTo>
                  <a:lnTo>
                    <a:pt x="2363" y="7721"/>
                  </a:lnTo>
                  <a:lnTo>
                    <a:pt x="2314" y="7526"/>
                  </a:lnTo>
                  <a:lnTo>
                    <a:pt x="2290" y="7356"/>
                  </a:lnTo>
                  <a:lnTo>
                    <a:pt x="2290" y="7356"/>
                  </a:lnTo>
                  <a:lnTo>
                    <a:pt x="2290" y="7209"/>
                  </a:lnTo>
                  <a:lnTo>
                    <a:pt x="2265" y="7063"/>
                  </a:lnTo>
                  <a:lnTo>
                    <a:pt x="2217" y="6966"/>
                  </a:lnTo>
                  <a:lnTo>
                    <a:pt x="2192" y="6893"/>
                  </a:lnTo>
                  <a:lnTo>
                    <a:pt x="2192" y="6893"/>
                  </a:lnTo>
                  <a:lnTo>
                    <a:pt x="2144" y="6844"/>
                  </a:lnTo>
                  <a:lnTo>
                    <a:pt x="2071" y="6820"/>
                  </a:lnTo>
                  <a:lnTo>
                    <a:pt x="1900" y="6795"/>
                  </a:lnTo>
                  <a:lnTo>
                    <a:pt x="1900" y="6795"/>
                  </a:lnTo>
                  <a:lnTo>
                    <a:pt x="1754" y="6820"/>
                  </a:lnTo>
                  <a:lnTo>
                    <a:pt x="1681" y="6844"/>
                  </a:lnTo>
                  <a:lnTo>
                    <a:pt x="1632" y="6893"/>
                  </a:lnTo>
                  <a:lnTo>
                    <a:pt x="1632" y="6893"/>
                  </a:lnTo>
                  <a:lnTo>
                    <a:pt x="1559" y="6941"/>
                  </a:lnTo>
                  <a:lnTo>
                    <a:pt x="1437" y="6966"/>
                  </a:lnTo>
                  <a:lnTo>
                    <a:pt x="1291" y="6990"/>
                  </a:lnTo>
                  <a:lnTo>
                    <a:pt x="1145" y="6990"/>
                  </a:lnTo>
                  <a:lnTo>
                    <a:pt x="1145" y="6990"/>
                  </a:lnTo>
                  <a:lnTo>
                    <a:pt x="975" y="6966"/>
                  </a:lnTo>
                  <a:lnTo>
                    <a:pt x="780" y="6868"/>
                  </a:lnTo>
                  <a:lnTo>
                    <a:pt x="561" y="6747"/>
                  </a:lnTo>
                  <a:lnTo>
                    <a:pt x="390" y="6601"/>
                  </a:lnTo>
                  <a:lnTo>
                    <a:pt x="390" y="6601"/>
                  </a:lnTo>
                  <a:lnTo>
                    <a:pt x="317" y="6527"/>
                  </a:lnTo>
                  <a:lnTo>
                    <a:pt x="244" y="6406"/>
                  </a:lnTo>
                  <a:lnTo>
                    <a:pt x="122" y="6113"/>
                  </a:lnTo>
                  <a:lnTo>
                    <a:pt x="49" y="5797"/>
                  </a:lnTo>
                  <a:lnTo>
                    <a:pt x="0" y="5480"/>
                  </a:lnTo>
                  <a:lnTo>
                    <a:pt x="0" y="5480"/>
                  </a:lnTo>
                  <a:lnTo>
                    <a:pt x="25" y="5310"/>
                  </a:lnTo>
                  <a:lnTo>
                    <a:pt x="49" y="5139"/>
                  </a:lnTo>
                  <a:lnTo>
                    <a:pt x="147" y="4798"/>
                  </a:lnTo>
                  <a:lnTo>
                    <a:pt x="220" y="4628"/>
                  </a:lnTo>
                  <a:lnTo>
                    <a:pt x="293" y="4482"/>
                  </a:lnTo>
                  <a:lnTo>
                    <a:pt x="390" y="4336"/>
                  </a:lnTo>
                  <a:lnTo>
                    <a:pt x="487" y="4238"/>
                  </a:lnTo>
                  <a:lnTo>
                    <a:pt x="487" y="4238"/>
                  </a:lnTo>
                  <a:lnTo>
                    <a:pt x="682" y="4043"/>
                  </a:lnTo>
                  <a:lnTo>
                    <a:pt x="877" y="3897"/>
                  </a:lnTo>
                  <a:lnTo>
                    <a:pt x="1048" y="3800"/>
                  </a:lnTo>
                  <a:lnTo>
                    <a:pt x="1145" y="3751"/>
                  </a:lnTo>
                  <a:lnTo>
                    <a:pt x="1145" y="3751"/>
                  </a:lnTo>
                  <a:lnTo>
                    <a:pt x="1316" y="3727"/>
                  </a:lnTo>
                  <a:lnTo>
                    <a:pt x="1389" y="3702"/>
                  </a:lnTo>
                  <a:lnTo>
                    <a:pt x="1437" y="3654"/>
                  </a:lnTo>
                  <a:lnTo>
                    <a:pt x="1437" y="3654"/>
                  </a:lnTo>
                  <a:lnTo>
                    <a:pt x="1510" y="3629"/>
                  </a:lnTo>
                  <a:lnTo>
                    <a:pt x="1608" y="3605"/>
                  </a:lnTo>
                  <a:lnTo>
                    <a:pt x="1754" y="3581"/>
                  </a:lnTo>
                  <a:lnTo>
                    <a:pt x="1900" y="3581"/>
                  </a:lnTo>
                  <a:lnTo>
                    <a:pt x="1900" y="3581"/>
                  </a:lnTo>
                  <a:lnTo>
                    <a:pt x="2071" y="3581"/>
                  </a:lnTo>
                  <a:lnTo>
                    <a:pt x="2241" y="3629"/>
                  </a:lnTo>
                  <a:lnTo>
                    <a:pt x="2363" y="3678"/>
                  </a:lnTo>
                  <a:lnTo>
                    <a:pt x="2485" y="3751"/>
                  </a:lnTo>
                  <a:lnTo>
                    <a:pt x="2485" y="3751"/>
                  </a:lnTo>
                  <a:lnTo>
                    <a:pt x="2558" y="3824"/>
                  </a:lnTo>
                  <a:lnTo>
                    <a:pt x="2655" y="3897"/>
                  </a:lnTo>
                  <a:lnTo>
                    <a:pt x="2777" y="3946"/>
                  </a:lnTo>
                  <a:lnTo>
                    <a:pt x="2850" y="3946"/>
                  </a:lnTo>
                  <a:lnTo>
                    <a:pt x="2850" y="3946"/>
                  </a:lnTo>
                  <a:lnTo>
                    <a:pt x="3020" y="3970"/>
                  </a:lnTo>
                  <a:lnTo>
                    <a:pt x="3093" y="4019"/>
                  </a:lnTo>
                  <a:lnTo>
                    <a:pt x="3142" y="4043"/>
                  </a:lnTo>
                  <a:lnTo>
                    <a:pt x="3142" y="4043"/>
                  </a:lnTo>
                  <a:lnTo>
                    <a:pt x="3191" y="4068"/>
                  </a:lnTo>
                  <a:lnTo>
                    <a:pt x="3240" y="4092"/>
                  </a:lnTo>
                  <a:lnTo>
                    <a:pt x="3288" y="4068"/>
                  </a:lnTo>
                  <a:lnTo>
                    <a:pt x="3337" y="4043"/>
                  </a:lnTo>
                  <a:lnTo>
                    <a:pt x="3337" y="4043"/>
                  </a:lnTo>
                  <a:lnTo>
                    <a:pt x="3386" y="4019"/>
                  </a:lnTo>
                  <a:lnTo>
                    <a:pt x="3459" y="3970"/>
                  </a:lnTo>
                  <a:lnTo>
                    <a:pt x="3605" y="3946"/>
                  </a:lnTo>
                  <a:lnTo>
                    <a:pt x="3605" y="3946"/>
                  </a:lnTo>
                  <a:lnTo>
                    <a:pt x="3775" y="3970"/>
                  </a:lnTo>
                  <a:lnTo>
                    <a:pt x="3848" y="4019"/>
                  </a:lnTo>
                  <a:lnTo>
                    <a:pt x="3897" y="4043"/>
                  </a:lnTo>
                  <a:lnTo>
                    <a:pt x="3897" y="4043"/>
                  </a:lnTo>
                  <a:lnTo>
                    <a:pt x="3970" y="4092"/>
                  </a:lnTo>
                  <a:lnTo>
                    <a:pt x="4068" y="4116"/>
                  </a:lnTo>
                  <a:lnTo>
                    <a:pt x="4214" y="4141"/>
                  </a:lnTo>
                  <a:lnTo>
                    <a:pt x="4384" y="4141"/>
                  </a:lnTo>
                  <a:lnTo>
                    <a:pt x="4384" y="4141"/>
                  </a:lnTo>
                  <a:lnTo>
                    <a:pt x="4530" y="4141"/>
                  </a:lnTo>
                  <a:lnTo>
                    <a:pt x="4677" y="4116"/>
                  </a:lnTo>
                  <a:lnTo>
                    <a:pt x="4774" y="4092"/>
                  </a:lnTo>
                  <a:lnTo>
                    <a:pt x="4847" y="4043"/>
                  </a:lnTo>
                  <a:lnTo>
                    <a:pt x="4847" y="4043"/>
                  </a:lnTo>
                  <a:lnTo>
                    <a:pt x="4896" y="3995"/>
                  </a:lnTo>
                  <a:lnTo>
                    <a:pt x="4920" y="3921"/>
                  </a:lnTo>
                  <a:lnTo>
                    <a:pt x="4944" y="3751"/>
                  </a:lnTo>
                  <a:lnTo>
                    <a:pt x="4944" y="3751"/>
                  </a:lnTo>
                  <a:lnTo>
                    <a:pt x="4944" y="3727"/>
                  </a:lnTo>
                  <a:lnTo>
                    <a:pt x="4920" y="3678"/>
                  </a:lnTo>
                  <a:lnTo>
                    <a:pt x="4823" y="3629"/>
                  </a:lnTo>
                  <a:lnTo>
                    <a:pt x="4701" y="3581"/>
                  </a:lnTo>
                  <a:lnTo>
                    <a:pt x="4555" y="3581"/>
                  </a:lnTo>
                  <a:lnTo>
                    <a:pt x="4555" y="3581"/>
                  </a:lnTo>
                  <a:lnTo>
                    <a:pt x="4409" y="3556"/>
                  </a:lnTo>
                  <a:lnTo>
                    <a:pt x="4238" y="3507"/>
                  </a:lnTo>
                  <a:lnTo>
                    <a:pt x="4092" y="3459"/>
                  </a:lnTo>
                  <a:lnTo>
                    <a:pt x="3995" y="3386"/>
                  </a:lnTo>
                  <a:lnTo>
                    <a:pt x="3995" y="3386"/>
                  </a:lnTo>
                  <a:lnTo>
                    <a:pt x="3897" y="3313"/>
                  </a:lnTo>
                  <a:lnTo>
                    <a:pt x="3800" y="3240"/>
                  </a:lnTo>
                  <a:lnTo>
                    <a:pt x="3702" y="3215"/>
                  </a:lnTo>
                  <a:lnTo>
                    <a:pt x="3605" y="3191"/>
                  </a:lnTo>
                  <a:lnTo>
                    <a:pt x="3605" y="3191"/>
                  </a:lnTo>
                  <a:lnTo>
                    <a:pt x="3532" y="3166"/>
                  </a:lnTo>
                  <a:lnTo>
                    <a:pt x="3434" y="3142"/>
                  </a:lnTo>
                  <a:lnTo>
                    <a:pt x="3337" y="3069"/>
                  </a:lnTo>
                  <a:lnTo>
                    <a:pt x="3240" y="2996"/>
                  </a:lnTo>
                  <a:lnTo>
                    <a:pt x="3240" y="2996"/>
                  </a:lnTo>
                  <a:lnTo>
                    <a:pt x="3167" y="2923"/>
                  </a:lnTo>
                  <a:lnTo>
                    <a:pt x="3069" y="2899"/>
                  </a:lnTo>
                  <a:lnTo>
                    <a:pt x="2996" y="2874"/>
                  </a:lnTo>
                  <a:lnTo>
                    <a:pt x="2947" y="2899"/>
                  </a:lnTo>
                  <a:lnTo>
                    <a:pt x="2947" y="2899"/>
                  </a:lnTo>
                  <a:lnTo>
                    <a:pt x="2899" y="2923"/>
                  </a:lnTo>
                  <a:lnTo>
                    <a:pt x="2826" y="2923"/>
                  </a:lnTo>
                  <a:lnTo>
                    <a:pt x="2752" y="2874"/>
                  </a:lnTo>
                  <a:lnTo>
                    <a:pt x="2655" y="2801"/>
                  </a:lnTo>
                  <a:lnTo>
                    <a:pt x="2655" y="2801"/>
                  </a:lnTo>
                  <a:lnTo>
                    <a:pt x="2582" y="2752"/>
                  </a:lnTo>
                  <a:lnTo>
                    <a:pt x="2509" y="2704"/>
                  </a:lnTo>
                  <a:lnTo>
                    <a:pt x="2436" y="2704"/>
                  </a:lnTo>
                  <a:lnTo>
                    <a:pt x="2387" y="2704"/>
                  </a:lnTo>
                  <a:lnTo>
                    <a:pt x="2387" y="2704"/>
                  </a:lnTo>
                  <a:lnTo>
                    <a:pt x="2338" y="2752"/>
                  </a:lnTo>
                  <a:lnTo>
                    <a:pt x="2265" y="2777"/>
                  </a:lnTo>
                  <a:lnTo>
                    <a:pt x="2095" y="2801"/>
                  </a:lnTo>
                  <a:lnTo>
                    <a:pt x="2095" y="2801"/>
                  </a:lnTo>
                  <a:lnTo>
                    <a:pt x="1997" y="2850"/>
                  </a:lnTo>
                  <a:lnTo>
                    <a:pt x="1851" y="2923"/>
                  </a:lnTo>
                  <a:lnTo>
                    <a:pt x="1681" y="3045"/>
                  </a:lnTo>
                  <a:lnTo>
                    <a:pt x="1535" y="3191"/>
                  </a:lnTo>
                  <a:lnTo>
                    <a:pt x="1535" y="3191"/>
                  </a:lnTo>
                  <a:lnTo>
                    <a:pt x="1364" y="3337"/>
                  </a:lnTo>
                  <a:lnTo>
                    <a:pt x="1194" y="3459"/>
                  </a:lnTo>
                  <a:lnTo>
                    <a:pt x="1072" y="3532"/>
                  </a:lnTo>
                  <a:lnTo>
                    <a:pt x="950" y="3581"/>
                  </a:lnTo>
                  <a:lnTo>
                    <a:pt x="950" y="3581"/>
                  </a:lnTo>
                  <a:lnTo>
                    <a:pt x="804" y="3532"/>
                  </a:lnTo>
                  <a:lnTo>
                    <a:pt x="731" y="3507"/>
                  </a:lnTo>
                  <a:lnTo>
                    <a:pt x="682" y="3483"/>
                  </a:lnTo>
                  <a:lnTo>
                    <a:pt x="682" y="3483"/>
                  </a:lnTo>
                  <a:lnTo>
                    <a:pt x="634" y="3434"/>
                  </a:lnTo>
                  <a:lnTo>
                    <a:pt x="609" y="3361"/>
                  </a:lnTo>
                  <a:lnTo>
                    <a:pt x="585" y="3191"/>
                  </a:lnTo>
                  <a:lnTo>
                    <a:pt x="585" y="3191"/>
                  </a:lnTo>
                  <a:lnTo>
                    <a:pt x="609" y="3020"/>
                  </a:lnTo>
                  <a:lnTo>
                    <a:pt x="634" y="2947"/>
                  </a:lnTo>
                  <a:lnTo>
                    <a:pt x="682" y="2899"/>
                  </a:lnTo>
                  <a:lnTo>
                    <a:pt x="682" y="2899"/>
                  </a:lnTo>
                  <a:lnTo>
                    <a:pt x="731" y="2874"/>
                  </a:lnTo>
                  <a:lnTo>
                    <a:pt x="853" y="2850"/>
                  </a:lnTo>
                  <a:lnTo>
                    <a:pt x="999" y="2826"/>
                  </a:lnTo>
                  <a:lnTo>
                    <a:pt x="1145" y="2801"/>
                  </a:lnTo>
                  <a:lnTo>
                    <a:pt x="1145" y="2801"/>
                  </a:lnTo>
                  <a:lnTo>
                    <a:pt x="1291" y="2801"/>
                  </a:lnTo>
                  <a:lnTo>
                    <a:pt x="1413" y="2752"/>
                  </a:lnTo>
                  <a:lnTo>
                    <a:pt x="1486" y="2704"/>
                  </a:lnTo>
                  <a:lnTo>
                    <a:pt x="1510" y="2655"/>
                  </a:lnTo>
                  <a:lnTo>
                    <a:pt x="1535" y="2631"/>
                  </a:lnTo>
                  <a:lnTo>
                    <a:pt x="1535" y="2631"/>
                  </a:lnTo>
                  <a:lnTo>
                    <a:pt x="1486" y="2460"/>
                  </a:lnTo>
                  <a:lnTo>
                    <a:pt x="1462" y="2387"/>
                  </a:lnTo>
                  <a:lnTo>
                    <a:pt x="1437" y="2338"/>
                  </a:lnTo>
                  <a:lnTo>
                    <a:pt x="1437" y="2338"/>
                  </a:lnTo>
                  <a:lnTo>
                    <a:pt x="1389" y="2290"/>
                  </a:lnTo>
                  <a:lnTo>
                    <a:pt x="1389" y="2241"/>
                  </a:lnTo>
                  <a:lnTo>
                    <a:pt x="1389" y="2192"/>
                  </a:lnTo>
                  <a:lnTo>
                    <a:pt x="1437" y="2144"/>
                  </a:lnTo>
                  <a:lnTo>
                    <a:pt x="1437" y="2144"/>
                  </a:lnTo>
                  <a:lnTo>
                    <a:pt x="1486" y="2119"/>
                  </a:lnTo>
                  <a:lnTo>
                    <a:pt x="1559" y="2070"/>
                  </a:lnTo>
                  <a:lnTo>
                    <a:pt x="1705" y="2046"/>
                  </a:lnTo>
                  <a:lnTo>
                    <a:pt x="1705" y="2046"/>
                  </a:lnTo>
                  <a:lnTo>
                    <a:pt x="1803" y="2046"/>
                  </a:lnTo>
                  <a:lnTo>
                    <a:pt x="1900" y="1997"/>
                  </a:lnTo>
                  <a:lnTo>
                    <a:pt x="1997" y="1924"/>
                  </a:lnTo>
                  <a:lnTo>
                    <a:pt x="2095" y="1851"/>
                  </a:lnTo>
                  <a:lnTo>
                    <a:pt x="2095" y="1851"/>
                  </a:lnTo>
                  <a:lnTo>
                    <a:pt x="2168" y="1778"/>
                  </a:lnTo>
                  <a:lnTo>
                    <a:pt x="2241" y="1681"/>
                  </a:lnTo>
                  <a:lnTo>
                    <a:pt x="2265" y="1559"/>
                  </a:lnTo>
                  <a:lnTo>
                    <a:pt x="2290" y="1486"/>
                  </a:lnTo>
                  <a:lnTo>
                    <a:pt x="2290" y="1486"/>
                  </a:lnTo>
                  <a:lnTo>
                    <a:pt x="2265" y="1315"/>
                  </a:lnTo>
                  <a:lnTo>
                    <a:pt x="2217" y="1242"/>
                  </a:lnTo>
                  <a:lnTo>
                    <a:pt x="2192" y="1194"/>
                  </a:lnTo>
                  <a:lnTo>
                    <a:pt x="2192" y="1194"/>
                  </a:lnTo>
                  <a:lnTo>
                    <a:pt x="2192" y="1169"/>
                  </a:lnTo>
                  <a:lnTo>
                    <a:pt x="2192" y="1121"/>
                  </a:lnTo>
                  <a:lnTo>
                    <a:pt x="2265" y="999"/>
                  </a:lnTo>
                  <a:lnTo>
                    <a:pt x="2387" y="828"/>
                  </a:lnTo>
                  <a:lnTo>
                    <a:pt x="2582" y="634"/>
                  </a:lnTo>
                  <a:lnTo>
                    <a:pt x="2582" y="634"/>
                  </a:lnTo>
                  <a:lnTo>
                    <a:pt x="2679" y="536"/>
                  </a:lnTo>
                  <a:lnTo>
                    <a:pt x="2826" y="439"/>
                  </a:lnTo>
                  <a:lnTo>
                    <a:pt x="2972" y="366"/>
                  </a:lnTo>
                  <a:lnTo>
                    <a:pt x="3142" y="293"/>
                  </a:lnTo>
                  <a:lnTo>
                    <a:pt x="3483" y="195"/>
                  </a:lnTo>
                  <a:lnTo>
                    <a:pt x="3654" y="171"/>
                  </a:lnTo>
                  <a:lnTo>
                    <a:pt x="3800" y="146"/>
                  </a:lnTo>
                  <a:lnTo>
                    <a:pt x="3800" y="146"/>
                  </a:lnTo>
                  <a:lnTo>
                    <a:pt x="4116" y="171"/>
                  </a:lnTo>
                  <a:lnTo>
                    <a:pt x="4360" y="171"/>
                  </a:lnTo>
                  <a:lnTo>
                    <a:pt x="4555" y="220"/>
                  </a:lnTo>
                  <a:lnTo>
                    <a:pt x="4652" y="244"/>
                  </a:lnTo>
                  <a:lnTo>
                    <a:pt x="4652" y="244"/>
                  </a:lnTo>
                  <a:lnTo>
                    <a:pt x="4701" y="268"/>
                  </a:lnTo>
                  <a:lnTo>
                    <a:pt x="4750" y="293"/>
                  </a:lnTo>
                  <a:lnTo>
                    <a:pt x="4798" y="268"/>
                  </a:lnTo>
                  <a:lnTo>
                    <a:pt x="4847" y="244"/>
                  </a:lnTo>
                  <a:lnTo>
                    <a:pt x="4847" y="244"/>
                  </a:lnTo>
                  <a:lnTo>
                    <a:pt x="5018" y="195"/>
                  </a:lnTo>
                  <a:lnTo>
                    <a:pt x="5407" y="122"/>
                  </a:lnTo>
                  <a:lnTo>
                    <a:pt x="5821" y="25"/>
                  </a:lnTo>
                  <a:lnTo>
                    <a:pt x="613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 name="Google Shape;720;p43"/>
          <p:cNvGrpSpPr/>
          <p:nvPr/>
        </p:nvGrpSpPr>
        <p:grpSpPr>
          <a:xfrm>
            <a:off x="5436146" y="3207571"/>
            <a:ext cx="342882" cy="342903"/>
            <a:chOff x="6643075" y="3664250"/>
            <a:chExt cx="407950" cy="407975"/>
          </a:xfrm>
        </p:grpSpPr>
        <p:sp>
          <p:nvSpPr>
            <p:cNvPr id="721" name="Google Shape;721;p43"/>
            <p:cNvSpPr/>
            <p:nvPr/>
          </p:nvSpPr>
          <p:spPr>
            <a:xfrm>
              <a:off x="6794075" y="3815250"/>
              <a:ext cx="211300" cy="211300"/>
            </a:xfrm>
            <a:custGeom>
              <a:avLst/>
              <a:gdLst/>
              <a:ahLst/>
              <a:cxnLst/>
              <a:rect l="l" t="t" r="r" b="b"/>
              <a:pathLst>
                <a:path w="8452" h="8452" fill="none" extrusionOk="0">
                  <a:moveTo>
                    <a:pt x="0" y="8135"/>
                  </a:moveTo>
                  <a:lnTo>
                    <a:pt x="0" y="8135"/>
                  </a:lnTo>
                  <a:lnTo>
                    <a:pt x="438" y="8257"/>
                  </a:lnTo>
                  <a:lnTo>
                    <a:pt x="852" y="8354"/>
                  </a:lnTo>
                  <a:lnTo>
                    <a:pt x="1291" y="8403"/>
                  </a:lnTo>
                  <a:lnTo>
                    <a:pt x="1729" y="8452"/>
                  </a:lnTo>
                  <a:lnTo>
                    <a:pt x="2168" y="8452"/>
                  </a:lnTo>
                  <a:lnTo>
                    <a:pt x="2606" y="8427"/>
                  </a:lnTo>
                  <a:lnTo>
                    <a:pt x="3020" y="8378"/>
                  </a:lnTo>
                  <a:lnTo>
                    <a:pt x="3458" y="8281"/>
                  </a:lnTo>
                  <a:lnTo>
                    <a:pt x="3872" y="8184"/>
                  </a:lnTo>
                  <a:lnTo>
                    <a:pt x="4311" y="8037"/>
                  </a:lnTo>
                  <a:lnTo>
                    <a:pt x="4701" y="7867"/>
                  </a:lnTo>
                  <a:lnTo>
                    <a:pt x="5115" y="7672"/>
                  </a:lnTo>
                  <a:lnTo>
                    <a:pt x="5504" y="7429"/>
                  </a:lnTo>
                  <a:lnTo>
                    <a:pt x="5870" y="7185"/>
                  </a:lnTo>
                  <a:lnTo>
                    <a:pt x="6235" y="6893"/>
                  </a:lnTo>
                  <a:lnTo>
                    <a:pt x="6576" y="6576"/>
                  </a:lnTo>
                  <a:lnTo>
                    <a:pt x="6576" y="6576"/>
                  </a:lnTo>
                  <a:lnTo>
                    <a:pt x="6892" y="6235"/>
                  </a:lnTo>
                  <a:lnTo>
                    <a:pt x="7185" y="5870"/>
                  </a:lnTo>
                  <a:lnTo>
                    <a:pt x="7428" y="5505"/>
                  </a:lnTo>
                  <a:lnTo>
                    <a:pt x="7672" y="5115"/>
                  </a:lnTo>
                  <a:lnTo>
                    <a:pt x="7867" y="4701"/>
                  </a:lnTo>
                  <a:lnTo>
                    <a:pt x="8037" y="4311"/>
                  </a:lnTo>
                  <a:lnTo>
                    <a:pt x="8183" y="3873"/>
                  </a:lnTo>
                  <a:lnTo>
                    <a:pt x="8281" y="3459"/>
                  </a:lnTo>
                  <a:lnTo>
                    <a:pt x="8378" y="3020"/>
                  </a:lnTo>
                  <a:lnTo>
                    <a:pt x="8427" y="2606"/>
                  </a:lnTo>
                  <a:lnTo>
                    <a:pt x="8451" y="2168"/>
                  </a:lnTo>
                  <a:lnTo>
                    <a:pt x="8451" y="1730"/>
                  </a:lnTo>
                  <a:lnTo>
                    <a:pt x="8402" y="1291"/>
                  </a:lnTo>
                  <a:lnTo>
                    <a:pt x="8354" y="853"/>
                  </a:lnTo>
                  <a:lnTo>
                    <a:pt x="8256" y="439"/>
                  </a:lnTo>
                  <a:lnTo>
                    <a:pt x="813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3"/>
            <p:cNvSpPr/>
            <p:nvPr/>
          </p:nvSpPr>
          <p:spPr>
            <a:xfrm>
              <a:off x="6643075" y="3664250"/>
              <a:ext cx="407950" cy="407975"/>
            </a:xfrm>
            <a:custGeom>
              <a:avLst/>
              <a:gdLst/>
              <a:ahLst/>
              <a:cxnLst/>
              <a:rect l="l" t="t" r="r" b="b"/>
              <a:pathLst>
                <a:path w="16318" h="16319" fill="none" extrusionOk="0">
                  <a:moveTo>
                    <a:pt x="16074" y="244"/>
                  </a:moveTo>
                  <a:lnTo>
                    <a:pt x="16074" y="244"/>
                  </a:lnTo>
                  <a:lnTo>
                    <a:pt x="15928" y="122"/>
                  </a:lnTo>
                  <a:lnTo>
                    <a:pt x="15758" y="49"/>
                  </a:lnTo>
                  <a:lnTo>
                    <a:pt x="15538" y="0"/>
                  </a:lnTo>
                  <a:lnTo>
                    <a:pt x="15319" y="0"/>
                  </a:lnTo>
                  <a:lnTo>
                    <a:pt x="15051" y="25"/>
                  </a:lnTo>
                  <a:lnTo>
                    <a:pt x="14759" y="73"/>
                  </a:lnTo>
                  <a:lnTo>
                    <a:pt x="14442" y="171"/>
                  </a:lnTo>
                  <a:lnTo>
                    <a:pt x="14102" y="293"/>
                  </a:lnTo>
                  <a:lnTo>
                    <a:pt x="13736" y="439"/>
                  </a:lnTo>
                  <a:lnTo>
                    <a:pt x="13347" y="609"/>
                  </a:lnTo>
                  <a:lnTo>
                    <a:pt x="12957" y="828"/>
                  </a:lnTo>
                  <a:lnTo>
                    <a:pt x="12543" y="1048"/>
                  </a:lnTo>
                  <a:lnTo>
                    <a:pt x="11666" y="1608"/>
                  </a:lnTo>
                  <a:lnTo>
                    <a:pt x="10716" y="2265"/>
                  </a:lnTo>
                  <a:lnTo>
                    <a:pt x="10716" y="2265"/>
                  </a:lnTo>
                  <a:lnTo>
                    <a:pt x="10278" y="2095"/>
                  </a:lnTo>
                  <a:lnTo>
                    <a:pt x="9815" y="1949"/>
                  </a:lnTo>
                  <a:lnTo>
                    <a:pt x="9352" y="1851"/>
                  </a:lnTo>
                  <a:lnTo>
                    <a:pt x="8890" y="1778"/>
                  </a:lnTo>
                  <a:lnTo>
                    <a:pt x="8427" y="1730"/>
                  </a:lnTo>
                  <a:lnTo>
                    <a:pt x="7940" y="1730"/>
                  </a:lnTo>
                  <a:lnTo>
                    <a:pt x="7477" y="1778"/>
                  </a:lnTo>
                  <a:lnTo>
                    <a:pt x="7014" y="1827"/>
                  </a:lnTo>
                  <a:lnTo>
                    <a:pt x="6551" y="1924"/>
                  </a:lnTo>
                  <a:lnTo>
                    <a:pt x="6089" y="2070"/>
                  </a:lnTo>
                  <a:lnTo>
                    <a:pt x="5650" y="2241"/>
                  </a:lnTo>
                  <a:lnTo>
                    <a:pt x="5212" y="2436"/>
                  </a:lnTo>
                  <a:lnTo>
                    <a:pt x="4774" y="2679"/>
                  </a:lnTo>
                  <a:lnTo>
                    <a:pt x="4384" y="2972"/>
                  </a:lnTo>
                  <a:lnTo>
                    <a:pt x="3994" y="3264"/>
                  </a:lnTo>
                  <a:lnTo>
                    <a:pt x="3605" y="3605"/>
                  </a:lnTo>
                  <a:lnTo>
                    <a:pt x="3605" y="3605"/>
                  </a:lnTo>
                  <a:lnTo>
                    <a:pt x="3264" y="3995"/>
                  </a:lnTo>
                  <a:lnTo>
                    <a:pt x="2971" y="4384"/>
                  </a:lnTo>
                  <a:lnTo>
                    <a:pt x="2679" y="4774"/>
                  </a:lnTo>
                  <a:lnTo>
                    <a:pt x="2436" y="5212"/>
                  </a:lnTo>
                  <a:lnTo>
                    <a:pt x="2241" y="5651"/>
                  </a:lnTo>
                  <a:lnTo>
                    <a:pt x="2070" y="6089"/>
                  </a:lnTo>
                  <a:lnTo>
                    <a:pt x="1924" y="6552"/>
                  </a:lnTo>
                  <a:lnTo>
                    <a:pt x="1827" y="7015"/>
                  </a:lnTo>
                  <a:lnTo>
                    <a:pt x="1778" y="7477"/>
                  </a:lnTo>
                  <a:lnTo>
                    <a:pt x="1729" y="7940"/>
                  </a:lnTo>
                  <a:lnTo>
                    <a:pt x="1729" y="8427"/>
                  </a:lnTo>
                  <a:lnTo>
                    <a:pt x="1778" y="8890"/>
                  </a:lnTo>
                  <a:lnTo>
                    <a:pt x="1851" y="9353"/>
                  </a:lnTo>
                  <a:lnTo>
                    <a:pt x="1948" y="9815"/>
                  </a:lnTo>
                  <a:lnTo>
                    <a:pt x="2095" y="10278"/>
                  </a:lnTo>
                  <a:lnTo>
                    <a:pt x="2265" y="10716"/>
                  </a:lnTo>
                  <a:lnTo>
                    <a:pt x="2265" y="10716"/>
                  </a:lnTo>
                  <a:lnTo>
                    <a:pt x="1607" y="11666"/>
                  </a:lnTo>
                  <a:lnTo>
                    <a:pt x="1047" y="12543"/>
                  </a:lnTo>
                  <a:lnTo>
                    <a:pt x="828" y="12957"/>
                  </a:lnTo>
                  <a:lnTo>
                    <a:pt x="609" y="13347"/>
                  </a:lnTo>
                  <a:lnTo>
                    <a:pt x="438" y="13737"/>
                  </a:lnTo>
                  <a:lnTo>
                    <a:pt x="292" y="14102"/>
                  </a:lnTo>
                  <a:lnTo>
                    <a:pt x="170" y="14443"/>
                  </a:lnTo>
                  <a:lnTo>
                    <a:pt x="73" y="14759"/>
                  </a:lnTo>
                  <a:lnTo>
                    <a:pt x="24" y="15052"/>
                  </a:lnTo>
                  <a:lnTo>
                    <a:pt x="0" y="15320"/>
                  </a:lnTo>
                  <a:lnTo>
                    <a:pt x="0" y="15539"/>
                  </a:lnTo>
                  <a:lnTo>
                    <a:pt x="49" y="15758"/>
                  </a:lnTo>
                  <a:lnTo>
                    <a:pt x="122" y="15928"/>
                  </a:lnTo>
                  <a:lnTo>
                    <a:pt x="244" y="16075"/>
                  </a:lnTo>
                  <a:lnTo>
                    <a:pt x="244" y="16075"/>
                  </a:lnTo>
                  <a:lnTo>
                    <a:pt x="341" y="16172"/>
                  </a:lnTo>
                  <a:lnTo>
                    <a:pt x="487" y="16245"/>
                  </a:lnTo>
                  <a:lnTo>
                    <a:pt x="633" y="16294"/>
                  </a:lnTo>
                  <a:lnTo>
                    <a:pt x="804" y="16318"/>
                  </a:lnTo>
                  <a:lnTo>
                    <a:pt x="974" y="16318"/>
                  </a:lnTo>
                  <a:lnTo>
                    <a:pt x="1169" y="16318"/>
                  </a:lnTo>
                  <a:lnTo>
                    <a:pt x="1388" y="16269"/>
                  </a:lnTo>
                  <a:lnTo>
                    <a:pt x="1632" y="16221"/>
                  </a:lnTo>
                  <a:lnTo>
                    <a:pt x="2143" y="16075"/>
                  </a:lnTo>
                  <a:lnTo>
                    <a:pt x="2703" y="15831"/>
                  </a:lnTo>
                  <a:lnTo>
                    <a:pt x="3312" y="15539"/>
                  </a:lnTo>
                  <a:lnTo>
                    <a:pt x="3946" y="15149"/>
                  </a:lnTo>
                  <a:lnTo>
                    <a:pt x="4652" y="14711"/>
                  </a:lnTo>
                  <a:lnTo>
                    <a:pt x="5358" y="14224"/>
                  </a:lnTo>
                  <a:lnTo>
                    <a:pt x="6113" y="13663"/>
                  </a:lnTo>
                  <a:lnTo>
                    <a:pt x="6892" y="13055"/>
                  </a:lnTo>
                  <a:lnTo>
                    <a:pt x="7696" y="12397"/>
                  </a:lnTo>
                  <a:lnTo>
                    <a:pt x="8500" y="11691"/>
                  </a:lnTo>
                  <a:lnTo>
                    <a:pt x="9304" y="10936"/>
                  </a:lnTo>
                  <a:lnTo>
                    <a:pt x="10132" y="10132"/>
                  </a:lnTo>
                  <a:lnTo>
                    <a:pt x="10132" y="10132"/>
                  </a:lnTo>
                  <a:lnTo>
                    <a:pt x="10935" y="9304"/>
                  </a:lnTo>
                  <a:lnTo>
                    <a:pt x="11690" y="8500"/>
                  </a:lnTo>
                  <a:lnTo>
                    <a:pt x="12397" y="7696"/>
                  </a:lnTo>
                  <a:lnTo>
                    <a:pt x="13054" y="6893"/>
                  </a:lnTo>
                  <a:lnTo>
                    <a:pt x="13663" y="6113"/>
                  </a:lnTo>
                  <a:lnTo>
                    <a:pt x="14223" y="5358"/>
                  </a:lnTo>
                  <a:lnTo>
                    <a:pt x="14710" y="4652"/>
                  </a:lnTo>
                  <a:lnTo>
                    <a:pt x="15149" y="3946"/>
                  </a:lnTo>
                  <a:lnTo>
                    <a:pt x="15538" y="3313"/>
                  </a:lnTo>
                  <a:lnTo>
                    <a:pt x="15831" y="2704"/>
                  </a:lnTo>
                  <a:lnTo>
                    <a:pt x="16074" y="2144"/>
                  </a:lnTo>
                  <a:lnTo>
                    <a:pt x="16220" y="1632"/>
                  </a:lnTo>
                  <a:lnTo>
                    <a:pt x="16269" y="1389"/>
                  </a:lnTo>
                  <a:lnTo>
                    <a:pt x="16318" y="1169"/>
                  </a:lnTo>
                  <a:lnTo>
                    <a:pt x="16318" y="975"/>
                  </a:lnTo>
                  <a:lnTo>
                    <a:pt x="16318" y="804"/>
                  </a:lnTo>
                  <a:lnTo>
                    <a:pt x="16293" y="634"/>
                  </a:lnTo>
                  <a:lnTo>
                    <a:pt x="16245" y="487"/>
                  </a:lnTo>
                  <a:lnTo>
                    <a:pt x="16172" y="341"/>
                  </a:lnTo>
                  <a:lnTo>
                    <a:pt x="16074" y="244"/>
                  </a:lnTo>
                  <a:lnTo>
                    <a:pt x="16074" y="244"/>
                  </a:lnTo>
                  <a:close/>
                  <a:moveTo>
                    <a:pt x="1827" y="13810"/>
                  </a:moveTo>
                  <a:lnTo>
                    <a:pt x="1827" y="13810"/>
                  </a:lnTo>
                  <a:lnTo>
                    <a:pt x="1754" y="13737"/>
                  </a:lnTo>
                  <a:lnTo>
                    <a:pt x="1729" y="13639"/>
                  </a:lnTo>
                  <a:lnTo>
                    <a:pt x="1681" y="13542"/>
                  </a:lnTo>
                  <a:lnTo>
                    <a:pt x="1681" y="13444"/>
                  </a:lnTo>
                  <a:lnTo>
                    <a:pt x="1681" y="13176"/>
                  </a:lnTo>
                  <a:lnTo>
                    <a:pt x="1754" y="12884"/>
                  </a:lnTo>
                  <a:lnTo>
                    <a:pt x="1875" y="12519"/>
                  </a:lnTo>
                  <a:lnTo>
                    <a:pt x="2046" y="12153"/>
                  </a:lnTo>
                  <a:lnTo>
                    <a:pt x="2265" y="11715"/>
                  </a:lnTo>
                  <a:lnTo>
                    <a:pt x="2533" y="11277"/>
                  </a:lnTo>
                  <a:lnTo>
                    <a:pt x="2533" y="11277"/>
                  </a:lnTo>
                  <a:lnTo>
                    <a:pt x="2752" y="11642"/>
                  </a:lnTo>
                  <a:lnTo>
                    <a:pt x="3020" y="12007"/>
                  </a:lnTo>
                  <a:lnTo>
                    <a:pt x="3288" y="12373"/>
                  </a:lnTo>
                  <a:lnTo>
                    <a:pt x="3605" y="12714"/>
                  </a:lnTo>
                  <a:lnTo>
                    <a:pt x="3605" y="12714"/>
                  </a:lnTo>
                  <a:lnTo>
                    <a:pt x="3897" y="12957"/>
                  </a:lnTo>
                  <a:lnTo>
                    <a:pt x="4165" y="13201"/>
                  </a:lnTo>
                  <a:lnTo>
                    <a:pt x="4165" y="13201"/>
                  </a:lnTo>
                  <a:lnTo>
                    <a:pt x="3751" y="13444"/>
                  </a:lnTo>
                  <a:lnTo>
                    <a:pt x="3361" y="13639"/>
                  </a:lnTo>
                  <a:lnTo>
                    <a:pt x="3020" y="13785"/>
                  </a:lnTo>
                  <a:lnTo>
                    <a:pt x="2679" y="13883"/>
                  </a:lnTo>
                  <a:lnTo>
                    <a:pt x="2411" y="13956"/>
                  </a:lnTo>
                  <a:lnTo>
                    <a:pt x="2168" y="13956"/>
                  </a:lnTo>
                  <a:lnTo>
                    <a:pt x="2070" y="13931"/>
                  </a:lnTo>
                  <a:lnTo>
                    <a:pt x="1973" y="13907"/>
                  </a:lnTo>
                  <a:lnTo>
                    <a:pt x="1900" y="13858"/>
                  </a:lnTo>
                  <a:lnTo>
                    <a:pt x="1827" y="13810"/>
                  </a:lnTo>
                  <a:lnTo>
                    <a:pt x="1827" y="13810"/>
                  </a:lnTo>
                  <a:close/>
                  <a:moveTo>
                    <a:pt x="8159" y="4482"/>
                  </a:moveTo>
                  <a:lnTo>
                    <a:pt x="8159" y="4482"/>
                  </a:lnTo>
                  <a:lnTo>
                    <a:pt x="8037" y="4482"/>
                  </a:lnTo>
                  <a:lnTo>
                    <a:pt x="7940" y="4433"/>
                  </a:lnTo>
                  <a:lnTo>
                    <a:pt x="7842" y="4384"/>
                  </a:lnTo>
                  <a:lnTo>
                    <a:pt x="7745" y="4311"/>
                  </a:lnTo>
                  <a:lnTo>
                    <a:pt x="7672" y="4238"/>
                  </a:lnTo>
                  <a:lnTo>
                    <a:pt x="7623" y="4141"/>
                  </a:lnTo>
                  <a:lnTo>
                    <a:pt x="7574" y="4019"/>
                  </a:lnTo>
                  <a:lnTo>
                    <a:pt x="7574" y="3897"/>
                  </a:lnTo>
                  <a:lnTo>
                    <a:pt x="7574" y="3897"/>
                  </a:lnTo>
                  <a:lnTo>
                    <a:pt x="7574" y="3775"/>
                  </a:lnTo>
                  <a:lnTo>
                    <a:pt x="7623" y="3678"/>
                  </a:lnTo>
                  <a:lnTo>
                    <a:pt x="7672" y="3580"/>
                  </a:lnTo>
                  <a:lnTo>
                    <a:pt x="7745" y="3483"/>
                  </a:lnTo>
                  <a:lnTo>
                    <a:pt x="7842" y="3410"/>
                  </a:lnTo>
                  <a:lnTo>
                    <a:pt x="7940" y="3361"/>
                  </a:lnTo>
                  <a:lnTo>
                    <a:pt x="8037" y="3337"/>
                  </a:lnTo>
                  <a:lnTo>
                    <a:pt x="8159" y="3313"/>
                  </a:lnTo>
                  <a:lnTo>
                    <a:pt x="8159" y="3313"/>
                  </a:lnTo>
                  <a:lnTo>
                    <a:pt x="8281" y="3337"/>
                  </a:lnTo>
                  <a:lnTo>
                    <a:pt x="8378" y="3361"/>
                  </a:lnTo>
                  <a:lnTo>
                    <a:pt x="8476" y="3410"/>
                  </a:lnTo>
                  <a:lnTo>
                    <a:pt x="8573" y="3483"/>
                  </a:lnTo>
                  <a:lnTo>
                    <a:pt x="8646" y="3580"/>
                  </a:lnTo>
                  <a:lnTo>
                    <a:pt x="8695" y="3678"/>
                  </a:lnTo>
                  <a:lnTo>
                    <a:pt x="8743" y="3775"/>
                  </a:lnTo>
                  <a:lnTo>
                    <a:pt x="8743" y="3897"/>
                  </a:lnTo>
                  <a:lnTo>
                    <a:pt x="8743" y="3897"/>
                  </a:lnTo>
                  <a:lnTo>
                    <a:pt x="8743" y="4019"/>
                  </a:lnTo>
                  <a:lnTo>
                    <a:pt x="8695" y="4141"/>
                  </a:lnTo>
                  <a:lnTo>
                    <a:pt x="8646" y="4238"/>
                  </a:lnTo>
                  <a:lnTo>
                    <a:pt x="8573" y="4311"/>
                  </a:lnTo>
                  <a:lnTo>
                    <a:pt x="8476" y="4384"/>
                  </a:lnTo>
                  <a:lnTo>
                    <a:pt x="8378" y="4433"/>
                  </a:lnTo>
                  <a:lnTo>
                    <a:pt x="8281" y="4482"/>
                  </a:lnTo>
                  <a:lnTo>
                    <a:pt x="8159" y="4482"/>
                  </a:lnTo>
                  <a:lnTo>
                    <a:pt x="8159" y="4482"/>
                  </a:lnTo>
                  <a:close/>
                  <a:moveTo>
                    <a:pt x="9133" y="5943"/>
                  </a:moveTo>
                  <a:lnTo>
                    <a:pt x="9133" y="5943"/>
                  </a:lnTo>
                  <a:lnTo>
                    <a:pt x="9036" y="5943"/>
                  </a:lnTo>
                  <a:lnTo>
                    <a:pt x="8963" y="5919"/>
                  </a:lnTo>
                  <a:lnTo>
                    <a:pt x="8841" y="5846"/>
                  </a:lnTo>
                  <a:lnTo>
                    <a:pt x="8768" y="5724"/>
                  </a:lnTo>
                  <a:lnTo>
                    <a:pt x="8743" y="5651"/>
                  </a:lnTo>
                  <a:lnTo>
                    <a:pt x="8743" y="5553"/>
                  </a:lnTo>
                  <a:lnTo>
                    <a:pt x="8743" y="5553"/>
                  </a:lnTo>
                  <a:lnTo>
                    <a:pt x="8743" y="5480"/>
                  </a:lnTo>
                  <a:lnTo>
                    <a:pt x="8768" y="5407"/>
                  </a:lnTo>
                  <a:lnTo>
                    <a:pt x="8841" y="5285"/>
                  </a:lnTo>
                  <a:lnTo>
                    <a:pt x="8963" y="5212"/>
                  </a:lnTo>
                  <a:lnTo>
                    <a:pt x="9036" y="5188"/>
                  </a:lnTo>
                  <a:lnTo>
                    <a:pt x="9133" y="5164"/>
                  </a:lnTo>
                  <a:lnTo>
                    <a:pt x="9133" y="5164"/>
                  </a:lnTo>
                  <a:lnTo>
                    <a:pt x="9206" y="5188"/>
                  </a:lnTo>
                  <a:lnTo>
                    <a:pt x="9279" y="5212"/>
                  </a:lnTo>
                  <a:lnTo>
                    <a:pt x="9401" y="5285"/>
                  </a:lnTo>
                  <a:lnTo>
                    <a:pt x="9474" y="5407"/>
                  </a:lnTo>
                  <a:lnTo>
                    <a:pt x="9498" y="5480"/>
                  </a:lnTo>
                  <a:lnTo>
                    <a:pt x="9523" y="5553"/>
                  </a:lnTo>
                  <a:lnTo>
                    <a:pt x="9523" y="5553"/>
                  </a:lnTo>
                  <a:lnTo>
                    <a:pt x="9498" y="5651"/>
                  </a:lnTo>
                  <a:lnTo>
                    <a:pt x="9474" y="5724"/>
                  </a:lnTo>
                  <a:lnTo>
                    <a:pt x="9401" y="5846"/>
                  </a:lnTo>
                  <a:lnTo>
                    <a:pt x="9279" y="5919"/>
                  </a:lnTo>
                  <a:lnTo>
                    <a:pt x="9206" y="5943"/>
                  </a:lnTo>
                  <a:lnTo>
                    <a:pt x="9133" y="5943"/>
                  </a:lnTo>
                  <a:lnTo>
                    <a:pt x="9133" y="5943"/>
                  </a:lnTo>
                  <a:close/>
                  <a:moveTo>
                    <a:pt x="9986" y="4409"/>
                  </a:moveTo>
                  <a:lnTo>
                    <a:pt x="9986" y="4409"/>
                  </a:lnTo>
                  <a:lnTo>
                    <a:pt x="9888" y="4409"/>
                  </a:lnTo>
                  <a:lnTo>
                    <a:pt x="9815" y="4384"/>
                  </a:lnTo>
                  <a:lnTo>
                    <a:pt x="9693" y="4287"/>
                  </a:lnTo>
                  <a:lnTo>
                    <a:pt x="9620" y="4165"/>
                  </a:lnTo>
                  <a:lnTo>
                    <a:pt x="9596" y="4092"/>
                  </a:lnTo>
                  <a:lnTo>
                    <a:pt x="9596" y="4019"/>
                  </a:lnTo>
                  <a:lnTo>
                    <a:pt x="9596" y="4019"/>
                  </a:lnTo>
                  <a:lnTo>
                    <a:pt x="9596" y="3946"/>
                  </a:lnTo>
                  <a:lnTo>
                    <a:pt x="9620" y="3873"/>
                  </a:lnTo>
                  <a:lnTo>
                    <a:pt x="9693" y="3751"/>
                  </a:lnTo>
                  <a:lnTo>
                    <a:pt x="9815" y="3654"/>
                  </a:lnTo>
                  <a:lnTo>
                    <a:pt x="9888" y="3629"/>
                  </a:lnTo>
                  <a:lnTo>
                    <a:pt x="9986" y="3629"/>
                  </a:lnTo>
                  <a:lnTo>
                    <a:pt x="9986" y="3629"/>
                  </a:lnTo>
                  <a:lnTo>
                    <a:pt x="10059" y="3629"/>
                  </a:lnTo>
                  <a:lnTo>
                    <a:pt x="10132" y="3654"/>
                  </a:lnTo>
                  <a:lnTo>
                    <a:pt x="10253" y="3751"/>
                  </a:lnTo>
                  <a:lnTo>
                    <a:pt x="10327" y="3873"/>
                  </a:lnTo>
                  <a:lnTo>
                    <a:pt x="10351" y="3946"/>
                  </a:lnTo>
                  <a:lnTo>
                    <a:pt x="10375" y="4019"/>
                  </a:lnTo>
                  <a:lnTo>
                    <a:pt x="10375" y="4019"/>
                  </a:lnTo>
                  <a:lnTo>
                    <a:pt x="10351" y="4092"/>
                  </a:lnTo>
                  <a:lnTo>
                    <a:pt x="10327" y="4165"/>
                  </a:lnTo>
                  <a:lnTo>
                    <a:pt x="10253" y="4287"/>
                  </a:lnTo>
                  <a:lnTo>
                    <a:pt x="10132" y="4384"/>
                  </a:lnTo>
                  <a:lnTo>
                    <a:pt x="10059" y="4409"/>
                  </a:lnTo>
                  <a:lnTo>
                    <a:pt x="9986" y="4409"/>
                  </a:lnTo>
                  <a:lnTo>
                    <a:pt x="9986" y="4409"/>
                  </a:lnTo>
                  <a:close/>
                  <a:moveTo>
                    <a:pt x="13200" y="4165"/>
                  </a:moveTo>
                  <a:lnTo>
                    <a:pt x="13200" y="4165"/>
                  </a:lnTo>
                  <a:lnTo>
                    <a:pt x="12957" y="3897"/>
                  </a:lnTo>
                  <a:lnTo>
                    <a:pt x="12713" y="3605"/>
                  </a:lnTo>
                  <a:lnTo>
                    <a:pt x="12713" y="3605"/>
                  </a:lnTo>
                  <a:lnTo>
                    <a:pt x="12372" y="3288"/>
                  </a:lnTo>
                  <a:lnTo>
                    <a:pt x="12007" y="3020"/>
                  </a:lnTo>
                  <a:lnTo>
                    <a:pt x="11642" y="2752"/>
                  </a:lnTo>
                  <a:lnTo>
                    <a:pt x="11276" y="2533"/>
                  </a:lnTo>
                  <a:lnTo>
                    <a:pt x="11276" y="2533"/>
                  </a:lnTo>
                  <a:lnTo>
                    <a:pt x="11715" y="2265"/>
                  </a:lnTo>
                  <a:lnTo>
                    <a:pt x="12153" y="2046"/>
                  </a:lnTo>
                  <a:lnTo>
                    <a:pt x="12518" y="1876"/>
                  </a:lnTo>
                  <a:lnTo>
                    <a:pt x="12884" y="1754"/>
                  </a:lnTo>
                  <a:lnTo>
                    <a:pt x="13176" y="1681"/>
                  </a:lnTo>
                  <a:lnTo>
                    <a:pt x="13444" y="1681"/>
                  </a:lnTo>
                  <a:lnTo>
                    <a:pt x="13541" y="1681"/>
                  </a:lnTo>
                  <a:lnTo>
                    <a:pt x="13639" y="1730"/>
                  </a:lnTo>
                  <a:lnTo>
                    <a:pt x="13736" y="1754"/>
                  </a:lnTo>
                  <a:lnTo>
                    <a:pt x="13809" y="1827"/>
                  </a:lnTo>
                  <a:lnTo>
                    <a:pt x="13809" y="1827"/>
                  </a:lnTo>
                  <a:lnTo>
                    <a:pt x="13858" y="1900"/>
                  </a:lnTo>
                  <a:lnTo>
                    <a:pt x="13907" y="1973"/>
                  </a:lnTo>
                  <a:lnTo>
                    <a:pt x="13931" y="2070"/>
                  </a:lnTo>
                  <a:lnTo>
                    <a:pt x="13955" y="2168"/>
                  </a:lnTo>
                  <a:lnTo>
                    <a:pt x="13955" y="2411"/>
                  </a:lnTo>
                  <a:lnTo>
                    <a:pt x="13882" y="2679"/>
                  </a:lnTo>
                  <a:lnTo>
                    <a:pt x="13785" y="3020"/>
                  </a:lnTo>
                  <a:lnTo>
                    <a:pt x="13639" y="3361"/>
                  </a:lnTo>
                  <a:lnTo>
                    <a:pt x="13444" y="3751"/>
                  </a:lnTo>
                  <a:lnTo>
                    <a:pt x="13200" y="4165"/>
                  </a:lnTo>
                  <a:lnTo>
                    <a:pt x="13200"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 name="Google Shape;723;p43"/>
          <p:cNvGrpSpPr/>
          <p:nvPr/>
        </p:nvGrpSpPr>
        <p:grpSpPr>
          <a:xfrm>
            <a:off x="336980" y="3758225"/>
            <a:ext cx="371564" cy="371543"/>
            <a:chOff x="576250" y="4319400"/>
            <a:chExt cx="442075" cy="442050"/>
          </a:xfrm>
        </p:grpSpPr>
        <p:sp>
          <p:nvSpPr>
            <p:cNvPr id="724" name="Google Shape;724;p43"/>
            <p:cNvSpPr/>
            <p:nvPr/>
          </p:nvSpPr>
          <p:spPr>
            <a:xfrm>
              <a:off x="576250" y="4319400"/>
              <a:ext cx="442075" cy="442050"/>
            </a:xfrm>
            <a:custGeom>
              <a:avLst/>
              <a:gdLst/>
              <a:ahLst/>
              <a:cxnLst/>
              <a:rect l="l" t="t" r="r" b="b"/>
              <a:pathLst>
                <a:path w="17683" h="17682" fill="none" extrusionOk="0">
                  <a:moveTo>
                    <a:pt x="11472" y="17292"/>
                  </a:moveTo>
                  <a:lnTo>
                    <a:pt x="11472" y="12153"/>
                  </a:lnTo>
                  <a:lnTo>
                    <a:pt x="16416" y="7209"/>
                  </a:lnTo>
                  <a:lnTo>
                    <a:pt x="16416" y="7209"/>
                  </a:lnTo>
                  <a:lnTo>
                    <a:pt x="16562" y="7063"/>
                  </a:lnTo>
                  <a:lnTo>
                    <a:pt x="16684" y="6868"/>
                  </a:lnTo>
                  <a:lnTo>
                    <a:pt x="16830" y="6674"/>
                  </a:lnTo>
                  <a:lnTo>
                    <a:pt x="16927" y="6479"/>
                  </a:lnTo>
                  <a:lnTo>
                    <a:pt x="17146" y="6040"/>
                  </a:lnTo>
                  <a:lnTo>
                    <a:pt x="17317" y="5553"/>
                  </a:lnTo>
                  <a:lnTo>
                    <a:pt x="17439" y="5042"/>
                  </a:lnTo>
                  <a:lnTo>
                    <a:pt x="17560" y="4506"/>
                  </a:lnTo>
                  <a:lnTo>
                    <a:pt x="17633" y="3970"/>
                  </a:lnTo>
                  <a:lnTo>
                    <a:pt x="17658" y="3434"/>
                  </a:lnTo>
                  <a:lnTo>
                    <a:pt x="17682" y="2898"/>
                  </a:lnTo>
                  <a:lnTo>
                    <a:pt x="17682" y="2411"/>
                  </a:lnTo>
                  <a:lnTo>
                    <a:pt x="17658" y="1949"/>
                  </a:lnTo>
                  <a:lnTo>
                    <a:pt x="17609" y="1510"/>
                  </a:lnTo>
                  <a:lnTo>
                    <a:pt x="17536" y="1145"/>
                  </a:lnTo>
                  <a:lnTo>
                    <a:pt x="17463" y="828"/>
                  </a:lnTo>
                  <a:lnTo>
                    <a:pt x="17366" y="585"/>
                  </a:lnTo>
                  <a:lnTo>
                    <a:pt x="17292" y="487"/>
                  </a:lnTo>
                  <a:lnTo>
                    <a:pt x="17244" y="439"/>
                  </a:lnTo>
                  <a:lnTo>
                    <a:pt x="17244" y="439"/>
                  </a:lnTo>
                  <a:lnTo>
                    <a:pt x="17195" y="390"/>
                  </a:lnTo>
                  <a:lnTo>
                    <a:pt x="17098" y="317"/>
                  </a:lnTo>
                  <a:lnTo>
                    <a:pt x="16854" y="219"/>
                  </a:lnTo>
                  <a:lnTo>
                    <a:pt x="16537" y="146"/>
                  </a:lnTo>
                  <a:lnTo>
                    <a:pt x="16172" y="73"/>
                  </a:lnTo>
                  <a:lnTo>
                    <a:pt x="15734" y="25"/>
                  </a:lnTo>
                  <a:lnTo>
                    <a:pt x="15271" y="0"/>
                  </a:lnTo>
                  <a:lnTo>
                    <a:pt x="14784" y="0"/>
                  </a:lnTo>
                  <a:lnTo>
                    <a:pt x="14248" y="25"/>
                  </a:lnTo>
                  <a:lnTo>
                    <a:pt x="13712" y="49"/>
                  </a:lnTo>
                  <a:lnTo>
                    <a:pt x="13176" y="122"/>
                  </a:lnTo>
                  <a:lnTo>
                    <a:pt x="12641" y="244"/>
                  </a:lnTo>
                  <a:lnTo>
                    <a:pt x="12129" y="366"/>
                  </a:lnTo>
                  <a:lnTo>
                    <a:pt x="11642" y="536"/>
                  </a:lnTo>
                  <a:lnTo>
                    <a:pt x="11204" y="755"/>
                  </a:lnTo>
                  <a:lnTo>
                    <a:pt x="10985" y="853"/>
                  </a:lnTo>
                  <a:lnTo>
                    <a:pt x="10814" y="999"/>
                  </a:lnTo>
                  <a:lnTo>
                    <a:pt x="10619" y="1121"/>
                  </a:lnTo>
                  <a:lnTo>
                    <a:pt x="10473" y="1267"/>
                  </a:lnTo>
                  <a:lnTo>
                    <a:pt x="5529" y="6211"/>
                  </a:lnTo>
                  <a:lnTo>
                    <a:pt x="390" y="6211"/>
                  </a:lnTo>
                  <a:lnTo>
                    <a:pt x="390" y="6211"/>
                  </a:lnTo>
                  <a:lnTo>
                    <a:pt x="244" y="6235"/>
                  </a:lnTo>
                  <a:lnTo>
                    <a:pt x="147" y="6259"/>
                  </a:lnTo>
                  <a:lnTo>
                    <a:pt x="49" y="6308"/>
                  </a:lnTo>
                  <a:lnTo>
                    <a:pt x="0" y="6381"/>
                  </a:lnTo>
                  <a:lnTo>
                    <a:pt x="0" y="6454"/>
                  </a:lnTo>
                  <a:lnTo>
                    <a:pt x="25" y="6552"/>
                  </a:lnTo>
                  <a:lnTo>
                    <a:pt x="74" y="6649"/>
                  </a:lnTo>
                  <a:lnTo>
                    <a:pt x="171" y="6771"/>
                  </a:lnTo>
                  <a:lnTo>
                    <a:pt x="2582" y="9158"/>
                  </a:lnTo>
                  <a:lnTo>
                    <a:pt x="2265" y="9474"/>
                  </a:lnTo>
                  <a:lnTo>
                    <a:pt x="950" y="9718"/>
                  </a:lnTo>
                  <a:lnTo>
                    <a:pt x="950" y="9718"/>
                  </a:lnTo>
                  <a:lnTo>
                    <a:pt x="804" y="9767"/>
                  </a:lnTo>
                  <a:lnTo>
                    <a:pt x="682" y="9815"/>
                  </a:lnTo>
                  <a:lnTo>
                    <a:pt x="609" y="9913"/>
                  </a:lnTo>
                  <a:lnTo>
                    <a:pt x="561" y="9986"/>
                  </a:lnTo>
                  <a:lnTo>
                    <a:pt x="561" y="10083"/>
                  </a:lnTo>
                  <a:lnTo>
                    <a:pt x="585" y="10205"/>
                  </a:lnTo>
                  <a:lnTo>
                    <a:pt x="634" y="10302"/>
                  </a:lnTo>
                  <a:lnTo>
                    <a:pt x="731" y="10424"/>
                  </a:lnTo>
                  <a:lnTo>
                    <a:pt x="7258" y="16951"/>
                  </a:lnTo>
                  <a:lnTo>
                    <a:pt x="7258" y="16951"/>
                  </a:lnTo>
                  <a:lnTo>
                    <a:pt x="7380" y="17049"/>
                  </a:lnTo>
                  <a:lnTo>
                    <a:pt x="7477" y="17097"/>
                  </a:lnTo>
                  <a:lnTo>
                    <a:pt x="7599" y="17122"/>
                  </a:lnTo>
                  <a:lnTo>
                    <a:pt x="7697" y="17122"/>
                  </a:lnTo>
                  <a:lnTo>
                    <a:pt x="7770" y="17073"/>
                  </a:lnTo>
                  <a:lnTo>
                    <a:pt x="7867" y="17000"/>
                  </a:lnTo>
                  <a:lnTo>
                    <a:pt x="7916" y="16878"/>
                  </a:lnTo>
                  <a:lnTo>
                    <a:pt x="7965" y="16732"/>
                  </a:lnTo>
                  <a:lnTo>
                    <a:pt x="8208" y="15417"/>
                  </a:lnTo>
                  <a:lnTo>
                    <a:pt x="8525" y="15100"/>
                  </a:lnTo>
                  <a:lnTo>
                    <a:pt x="10911" y="17511"/>
                  </a:lnTo>
                  <a:lnTo>
                    <a:pt x="10911" y="17511"/>
                  </a:lnTo>
                  <a:lnTo>
                    <a:pt x="11033" y="17609"/>
                  </a:lnTo>
                  <a:lnTo>
                    <a:pt x="11131" y="17658"/>
                  </a:lnTo>
                  <a:lnTo>
                    <a:pt x="11228" y="17682"/>
                  </a:lnTo>
                  <a:lnTo>
                    <a:pt x="11301" y="17682"/>
                  </a:lnTo>
                  <a:lnTo>
                    <a:pt x="11374" y="17633"/>
                  </a:lnTo>
                  <a:lnTo>
                    <a:pt x="11423" y="17536"/>
                  </a:lnTo>
                  <a:lnTo>
                    <a:pt x="11447" y="17438"/>
                  </a:lnTo>
                  <a:lnTo>
                    <a:pt x="11472" y="17292"/>
                  </a:lnTo>
                  <a:lnTo>
                    <a:pt x="11472" y="17292"/>
                  </a:lnTo>
                  <a:close/>
                  <a:moveTo>
                    <a:pt x="6162" y="12202"/>
                  </a:moveTo>
                  <a:lnTo>
                    <a:pt x="6162" y="12202"/>
                  </a:lnTo>
                  <a:lnTo>
                    <a:pt x="6089" y="12275"/>
                  </a:lnTo>
                  <a:lnTo>
                    <a:pt x="6016" y="12324"/>
                  </a:lnTo>
                  <a:lnTo>
                    <a:pt x="5919" y="12348"/>
                  </a:lnTo>
                  <a:lnTo>
                    <a:pt x="5821" y="12348"/>
                  </a:lnTo>
                  <a:lnTo>
                    <a:pt x="5724" y="12348"/>
                  </a:lnTo>
                  <a:lnTo>
                    <a:pt x="5626" y="12324"/>
                  </a:lnTo>
                  <a:lnTo>
                    <a:pt x="5553" y="12275"/>
                  </a:lnTo>
                  <a:lnTo>
                    <a:pt x="5480" y="12202"/>
                  </a:lnTo>
                  <a:lnTo>
                    <a:pt x="5480" y="12202"/>
                  </a:lnTo>
                  <a:lnTo>
                    <a:pt x="5407" y="12129"/>
                  </a:lnTo>
                  <a:lnTo>
                    <a:pt x="5359" y="12056"/>
                  </a:lnTo>
                  <a:lnTo>
                    <a:pt x="5334" y="11959"/>
                  </a:lnTo>
                  <a:lnTo>
                    <a:pt x="5334" y="11861"/>
                  </a:lnTo>
                  <a:lnTo>
                    <a:pt x="5334" y="11764"/>
                  </a:lnTo>
                  <a:lnTo>
                    <a:pt x="5359" y="11666"/>
                  </a:lnTo>
                  <a:lnTo>
                    <a:pt x="5407" y="11593"/>
                  </a:lnTo>
                  <a:lnTo>
                    <a:pt x="5480" y="11520"/>
                  </a:lnTo>
                  <a:lnTo>
                    <a:pt x="8013" y="8987"/>
                  </a:lnTo>
                  <a:lnTo>
                    <a:pt x="8013" y="8987"/>
                  </a:lnTo>
                  <a:lnTo>
                    <a:pt x="8086" y="8939"/>
                  </a:lnTo>
                  <a:lnTo>
                    <a:pt x="8159" y="8890"/>
                  </a:lnTo>
                  <a:lnTo>
                    <a:pt x="8257" y="8865"/>
                  </a:lnTo>
                  <a:lnTo>
                    <a:pt x="8354" y="8841"/>
                  </a:lnTo>
                  <a:lnTo>
                    <a:pt x="8452" y="8865"/>
                  </a:lnTo>
                  <a:lnTo>
                    <a:pt x="8525" y="8890"/>
                  </a:lnTo>
                  <a:lnTo>
                    <a:pt x="8622" y="8939"/>
                  </a:lnTo>
                  <a:lnTo>
                    <a:pt x="8695" y="8987"/>
                  </a:lnTo>
                  <a:lnTo>
                    <a:pt x="8695" y="8987"/>
                  </a:lnTo>
                  <a:lnTo>
                    <a:pt x="8744" y="9060"/>
                  </a:lnTo>
                  <a:lnTo>
                    <a:pt x="8793" y="9158"/>
                  </a:lnTo>
                  <a:lnTo>
                    <a:pt x="8817" y="9231"/>
                  </a:lnTo>
                  <a:lnTo>
                    <a:pt x="8841" y="9328"/>
                  </a:lnTo>
                  <a:lnTo>
                    <a:pt x="8817" y="9426"/>
                  </a:lnTo>
                  <a:lnTo>
                    <a:pt x="8793" y="9523"/>
                  </a:lnTo>
                  <a:lnTo>
                    <a:pt x="8744" y="9596"/>
                  </a:lnTo>
                  <a:lnTo>
                    <a:pt x="8695" y="9669"/>
                  </a:lnTo>
                  <a:lnTo>
                    <a:pt x="6162" y="12202"/>
                  </a:lnTo>
                  <a:close/>
                  <a:moveTo>
                    <a:pt x="13396" y="7307"/>
                  </a:moveTo>
                  <a:lnTo>
                    <a:pt x="13396" y="7307"/>
                  </a:lnTo>
                  <a:lnTo>
                    <a:pt x="13274" y="7404"/>
                  </a:lnTo>
                  <a:lnTo>
                    <a:pt x="13152" y="7477"/>
                  </a:lnTo>
                  <a:lnTo>
                    <a:pt x="13006" y="7526"/>
                  </a:lnTo>
                  <a:lnTo>
                    <a:pt x="12836" y="7550"/>
                  </a:lnTo>
                  <a:lnTo>
                    <a:pt x="12689" y="7526"/>
                  </a:lnTo>
                  <a:lnTo>
                    <a:pt x="12543" y="7477"/>
                  </a:lnTo>
                  <a:lnTo>
                    <a:pt x="12421" y="7404"/>
                  </a:lnTo>
                  <a:lnTo>
                    <a:pt x="12300" y="7307"/>
                  </a:lnTo>
                  <a:lnTo>
                    <a:pt x="10376" y="5383"/>
                  </a:lnTo>
                  <a:lnTo>
                    <a:pt x="10376" y="5383"/>
                  </a:lnTo>
                  <a:lnTo>
                    <a:pt x="10278" y="5261"/>
                  </a:lnTo>
                  <a:lnTo>
                    <a:pt x="10205" y="5139"/>
                  </a:lnTo>
                  <a:lnTo>
                    <a:pt x="10156" y="4993"/>
                  </a:lnTo>
                  <a:lnTo>
                    <a:pt x="10132" y="4847"/>
                  </a:lnTo>
                  <a:lnTo>
                    <a:pt x="10156" y="4676"/>
                  </a:lnTo>
                  <a:lnTo>
                    <a:pt x="10205" y="4530"/>
                  </a:lnTo>
                  <a:lnTo>
                    <a:pt x="10278" y="4408"/>
                  </a:lnTo>
                  <a:lnTo>
                    <a:pt x="10376" y="4287"/>
                  </a:lnTo>
                  <a:lnTo>
                    <a:pt x="10376" y="4287"/>
                  </a:lnTo>
                  <a:lnTo>
                    <a:pt x="11326" y="3313"/>
                  </a:lnTo>
                  <a:lnTo>
                    <a:pt x="11326" y="3313"/>
                  </a:lnTo>
                  <a:lnTo>
                    <a:pt x="11496" y="3166"/>
                  </a:lnTo>
                  <a:lnTo>
                    <a:pt x="11666" y="3045"/>
                  </a:lnTo>
                  <a:lnTo>
                    <a:pt x="11861" y="2947"/>
                  </a:lnTo>
                  <a:lnTo>
                    <a:pt x="12032" y="2850"/>
                  </a:lnTo>
                  <a:lnTo>
                    <a:pt x="12227" y="2777"/>
                  </a:lnTo>
                  <a:lnTo>
                    <a:pt x="12446" y="2728"/>
                  </a:lnTo>
                  <a:lnTo>
                    <a:pt x="12641" y="2704"/>
                  </a:lnTo>
                  <a:lnTo>
                    <a:pt x="12836" y="2704"/>
                  </a:lnTo>
                  <a:lnTo>
                    <a:pt x="13055" y="2704"/>
                  </a:lnTo>
                  <a:lnTo>
                    <a:pt x="13250" y="2728"/>
                  </a:lnTo>
                  <a:lnTo>
                    <a:pt x="13469" y="2777"/>
                  </a:lnTo>
                  <a:lnTo>
                    <a:pt x="13664" y="2850"/>
                  </a:lnTo>
                  <a:lnTo>
                    <a:pt x="13834" y="2947"/>
                  </a:lnTo>
                  <a:lnTo>
                    <a:pt x="14029" y="3045"/>
                  </a:lnTo>
                  <a:lnTo>
                    <a:pt x="14199" y="3166"/>
                  </a:lnTo>
                  <a:lnTo>
                    <a:pt x="14370" y="3313"/>
                  </a:lnTo>
                  <a:lnTo>
                    <a:pt x="14370" y="3313"/>
                  </a:lnTo>
                  <a:lnTo>
                    <a:pt x="14516" y="3483"/>
                  </a:lnTo>
                  <a:lnTo>
                    <a:pt x="14638" y="3653"/>
                  </a:lnTo>
                  <a:lnTo>
                    <a:pt x="14735" y="3848"/>
                  </a:lnTo>
                  <a:lnTo>
                    <a:pt x="14833" y="4019"/>
                  </a:lnTo>
                  <a:lnTo>
                    <a:pt x="14906" y="4214"/>
                  </a:lnTo>
                  <a:lnTo>
                    <a:pt x="14954" y="4433"/>
                  </a:lnTo>
                  <a:lnTo>
                    <a:pt x="14979" y="4628"/>
                  </a:lnTo>
                  <a:lnTo>
                    <a:pt x="14979" y="4847"/>
                  </a:lnTo>
                  <a:lnTo>
                    <a:pt x="14979" y="5042"/>
                  </a:lnTo>
                  <a:lnTo>
                    <a:pt x="14954" y="5237"/>
                  </a:lnTo>
                  <a:lnTo>
                    <a:pt x="14906" y="5456"/>
                  </a:lnTo>
                  <a:lnTo>
                    <a:pt x="14833" y="5651"/>
                  </a:lnTo>
                  <a:lnTo>
                    <a:pt x="14735" y="5821"/>
                  </a:lnTo>
                  <a:lnTo>
                    <a:pt x="14638" y="6016"/>
                  </a:lnTo>
                  <a:lnTo>
                    <a:pt x="14516" y="6186"/>
                  </a:lnTo>
                  <a:lnTo>
                    <a:pt x="14370" y="6357"/>
                  </a:lnTo>
                  <a:lnTo>
                    <a:pt x="14370" y="6357"/>
                  </a:lnTo>
                  <a:lnTo>
                    <a:pt x="13396" y="7307"/>
                  </a:lnTo>
                  <a:lnTo>
                    <a:pt x="13396" y="730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43"/>
            <p:cNvSpPr/>
            <p:nvPr/>
          </p:nvSpPr>
          <p:spPr>
            <a:xfrm>
              <a:off x="595725" y="4668875"/>
              <a:ext cx="73100" cy="73100"/>
            </a:xfrm>
            <a:custGeom>
              <a:avLst/>
              <a:gdLst/>
              <a:ahLst/>
              <a:cxnLst/>
              <a:rect l="l" t="t" r="r" b="b"/>
              <a:pathLst>
                <a:path w="2924" h="2924" fill="none" extrusionOk="0">
                  <a:moveTo>
                    <a:pt x="2656" y="269"/>
                  </a:moveTo>
                  <a:lnTo>
                    <a:pt x="2656" y="269"/>
                  </a:lnTo>
                  <a:lnTo>
                    <a:pt x="2509" y="147"/>
                  </a:lnTo>
                  <a:lnTo>
                    <a:pt x="2363" y="74"/>
                  </a:lnTo>
                  <a:lnTo>
                    <a:pt x="2193" y="25"/>
                  </a:lnTo>
                  <a:lnTo>
                    <a:pt x="2022" y="1"/>
                  </a:lnTo>
                  <a:lnTo>
                    <a:pt x="1852" y="25"/>
                  </a:lnTo>
                  <a:lnTo>
                    <a:pt x="1681" y="74"/>
                  </a:lnTo>
                  <a:lnTo>
                    <a:pt x="1511" y="147"/>
                  </a:lnTo>
                  <a:lnTo>
                    <a:pt x="1365" y="269"/>
                  </a:lnTo>
                  <a:lnTo>
                    <a:pt x="1365" y="269"/>
                  </a:lnTo>
                  <a:lnTo>
                    <a:pt x="1219" y="488"/>
                  </a:lnTo>
                  <a:lnTo>
                    <a:pt x="999" y="829"/>
                  </a:lnTo>
                  <a:lnTo>
                    <a:pt x="561" y="1730"/>
                  </a:lnTo>
                  <a:lnTo>
                    <a:pt x="171" y="2558"/>
                  </a:lnTo>
                  <a:lnTo>
                    <a:pt x="1" y="2924"/>
                  </a:lnTo>
                  <a:lnTo>
                    <a:pt x="1" y="2924"/>
                  </a:lnTo>
                  <a:lnTo>
                    <a:pt x="366" y="2753"/>
                  </a:lnTo>
                  <a:lnTo>
                    <a:pt x="1194" y="2363"/>
                  </a:lnTo>
                  <a:lnTo>
                    <a:pt x="2095" y="1925"/>
                  </a:lnTo>
                  <a:lnTo>
                    <a:pt x="2436" y="1706"/>
                  </a:lnTo>
                  <a:lnTo>
                    <a:pt x="2656" y="1560"/>
                  </a:lnTo>
                  <a:lnTo>
                    <a:pt x="2656" y="1560"/>
                  </a:lnTo>
                  <a:lnTo>
                    <a:pt x="2777" y="1414"/>
                  </a:lnTo>
                  <a:lnTo>
                    <a:pt x="2850" y="1243"/>
                  </a:lnTo>
                  <a:lnTo>
                    <a:pt x="2899" y="1073"/>
                  </a:lnTo>
                  <a:lnTo>
                    <a:pt x="2923" y="902"/>
                  </a:lnTo>
                  <a:lnTo>
                    <a:pt x="2899" y="732"/>
                  </a:lnTo>
                  <a:lnTo>
                    <a:pt x="2850" y="561"/>
                  </a:lnTo>
                  <a:lnTo>
                    <a:pt x="2777" y="415"/>
                  </a:lnTo>
                  <a:lnTo>
                    <a:pt x="2656" y="269"/>
                  </a:lnTo>
                  <a:lnTo>
                    <a:pt x="2656" y="26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43"/>
            <p:cNvSpPr/>
            <p:nvPr/>
          </p:nvSpPr>
          <p:spPr>
            <a:xfrm>
              <a:off x="652350" y="4711500"/>
              <a:ext cx="46925" cy="46925"/>
            </a:xfrm>
            <a:custGeom>
              <a:avLst/>
              <a:gdLst/>
              <a:ahLst/>
              <a:cxnLst/>
              <a:rect l="l" t="t" r="r" b="b"/>
              <a:pathLst>
                <a:path w="1877" h="1877" fill="none" extrusionOk="0">
                  <a:moveTo>
                    <a:pt x="1657" y="244"/>
                  </a:moveTo>
                  <a:lnTo>
                    <a:pt x="1657" y="244"/>
                  </a:lnTo>
                  <a:lnTo>
                    <a:pt x="1535" y="147"/>
                  </a:lnTo>
                  <a:lnTo>
                    <a:pt x="1413" y="74"/>
                  </a:lnTo>
                  <a:lnTo>
                    <a:pt x="1267" y="25"/>
                  </a:lnTo>
                  <a:lnTo>
                    <a:pt x="1121" y="1"/>
                  </a:lnTo>
                  <a:lnTo>
                    <a:pt x="975" y="25"/>
                  </a:lnTo>
                  <a:lnTo>
                    <a:pt x="829" y="74"/>
                  </a:lnTo>
                  <a:lnTo>
                    <a:pt x="707" y="147"/>
                  </a:lnTo>
                  <a:lnTo>
                    <a:pt x="585" y="244"/>
                  </a:lnTo>
                  <a:lnTo>
                    <a:pt x="585" y="244"/>
                  </a:lnTo>
                  <a:lnTo>
                    <a:pt x="464" y="391"/>
                  </a:lnTo>
                  <a:lnTo>
                    <a:pt x="366" y="610"/>
                  </a:lnTo>
                  <a:lnTo>
                    <a:pt x="269" y="878"/>
                  </a:lnTo>
                  <a:lnTo>
                    <a:pt x="171" y="1170"/>
                  </a:lnTo>
                  <a:lnTo>
                    <a:pt x="50" y="1681"/>
                  </a:lnTo>
                  <a:lnTo>
                    <a:pt x="1" y="1876"/>
                  </a:lnTo>
                  <a:lnTo>
                    <a:pt x="1" y="1876"/>
                  </a:lnTo>
                  <a:lnTo>
                    <a:pt x="220" y="1852"/>
                  </a:lnTo>
                  <a:lnTo>
                    <a:pt x="731" y="1706"/>
                  </a:lnTo>
                  <a:lnTo>
                    <a:pt x="999" y="1633"/>
                  </a:lnTo>
                  <a:lnTo>
                    <a:pt x="1267" y="1535"/>
                  </a:lnTo>
                  <a:lnTo>
                    <a:pt x="1511" y="1413"/>
                  </a:lnTo>
                  <a:lnTo>
                    <a:pt x="1657" y="1316"/>
                  </a:lnTo>
                  <a:lnTo>
                    <a:pt x="1657" y="1316"/>
                  </a:lnTo>
                  <a:lnTo>
                    <a:pt x="1754" y="1194"/>
                  </a:lnTo>
                  <a:lnTo>
                    <a:pt x="1827" y="1048"/>
                  </a:lnTo>
                  <a:lnTo>
                    <a:pt x="1876" y="926"/>
                  </a:lnTo>
                  <a:lnTo>
                    <a:pt x="1876" y="780"/>
                  </a:lnTo>
                  <a:lnTo>
                    <a:pt x="1876" y="634"/>
                  </a:lnTo>
                  <a:lnTo>
                    <a:pt x="1827" y="488"/>
                  </a:lnTo>
                  <a:lnTo>
                    <a:pt x="1754" y="366"/>
                  </a:lnTo>
                  <a:lnTo>
                    <a:pt x="1657" y="244"/>
                  </a:lnTo>
                  <a:lnTo>
                    <a:pt x="1657" y="24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43"/>
            <p:cNvSpPr/>
            <p:nvPr/>
          </p:nvSpPr>
          <p:spPr>
            <a:xfrm>
              <a:off x="579300" y="4638450"/>
              <a:ext cx="46900" cy="46900"/>
            </a:xfrm>
            <a:custGeom>
              <a:avLst/>
              <a:gdLst/>
              <a:ahLst/>
              <a:cxnLst/>
              <a:rect l="l" t="t" r="r" b="b"/>
              <a:pathLst>
                <a:path w="1876" h="1876" fill="none" extrusionOk="0">
                  <a:moveTo>
                    <a:pt x="1632" y="219"/>
                  </a:moveTo>
                  <a:lnTo>
                    <a:pt x="1632" y="219"/>
                  </a:lnTo>
                  <a:lnTo>
                    <a:pt x="1510" y="122"/>
                  </a:lnTo>
                  <a:lnTo>
                    <a:pt x="1388" y="49"/>
                  </a:lnTo>
                  <a:lnTo>
                    <a:pt x="1242" y="0"/>
                  </a:lnTo>
                  <a:lnTo>
                    <a:pt x="1096" y="0"/>
                  </a:lnTo>
                  <a:lnTo>
                    <a:pt x="950" y="0"/>
                  </a:lnTo>
                  <a:lnTo>
                    <a:pt x="828" y="49"/>
                  </a:lnTo>
                  <a:lnTo>
                    <a:pt x="682" y="122"/>
                  </a:lnTo>
                  <a:lnTo>
                    <a:pt x="560" y="219"/>
                  </a:lnTo>
                  <a:lnTo>
                    <a:pt x="560" y="219"/>
                  </a:lnTo>
                  <a:lnTo>
                    <a:pt x="463" y="366"/>
                  </a:lnTo>
                  <a:lnTo>
                    <a:pt x="341" y="609"/>
                  </a:lnTo>
                  <a:lnTo>
                    <a:pt x="244" y="877"/>
                  </a:lnTo>
                  <a:lnTo>
                    <a:pt x="171" y="1145"/>
                  </a:lnTo>
                  <a:lnTo>
                    <a:pt x="25" y="1656"/>
                  </a:lnTo>
                  <a:lnTo>
                    <a:pt x="0" y="1876"/>
                  </a:lnTo>
                  <a:lnTo>
                    <a:pt x="0" y="1876"/>
                  </a:lnTo>
                  <a:lnTo>
                    <a:pt x="195" y="1827"/>
                  </a:lnTo>
                  <a:lnTo>
                    <a:pt x="707" y="1705"/>
                  </a:lnTo>
                  <a:lnTo>
                    <a:pt x="999" y="1608"/>
                  </a:lnTo>
                  <a:lnTo>
                    <a:pt x="1267" y="1510"/>
                  </a:lnTo>
                  <a:lnTo>
                    <a:pt x="1486" y="1413"/>
                  </a:lnTo>
                  <a:lnTo>
                    <a:pt x="1632" y="1291"/>
                  </a:lnTo>
                  <a:lnTo>
                    <a:pt x="1632" y="1291"/>
                  </a:lnTo>
                  <a:lnTo>
                    <a:pt x="1729" y="1169"/>
                  </a:lnTo>
                  <a:lnTo>
                    <a:pt x="1802" y="1048"/>
                  </a:lnTo>
                  <a:lnTo>
                    <a:pt x="1851" y="901"/>
                  </a:lnTo>
                  <a:lnTo>
                    <a:pt x="1876" y="755"/>
                  </a:lnTo>
                  <a:lnTo>
                    <a:pt x="1851" y="609"/>
                  </a:lnTo>
                  <a:lnTo>
                    <a:pt x="1802" y="463"/>
                  </a:lnTo>
                  <a:lnTo>
                    <a:pt x="1729" y="341"/>
                  </a:lnTo>
                  <a:lnTo>
                    <a:pt x="1632" y="219"/>
                  </a:lnTo>
                  <a:lnTo>
                    <a:pt x="1632" y="21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8" name="Google Shape;728;p43"/>
          <p:cNvSpPr/>
          <p:nvPr/>
        </p:nvSpPr>
        <p:spPr>
          <a:xfrm>
            <a:off x="886643" y="3830523"/>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43"/>
          <p:cNvSpPr/>
          <p:nvPr/>
        </p:nvSpPr>
        <p:spPr>
          <a:xfrm>
            <a:off x="3177366" y="3773703"/>
            <a:ext cx="340844" cy="340865"/>
          </a:xfrm>
          <a:custGeom>
            <a:avLst/>
            <a:gdLst/>
            <a:ahLst/>
            <a:cxnLst/>
            <a:rect l="l" t="t" r="r" b="b"/>
            <a:pathLst>
              <a:path w="16221" h="16222" fill="none" extrusionOk="0">
                <a:moveTo>
                  <a:pt x="0" y="8111"/>
                </a:moveTo>
                <a:lnTo>
                  <a:pt x="0" y="8111"/>
                </a:lnTo>
                <a:lnTo>
                  <a:pt x="0" y="7697"/>
                </a:lnTo>
                <a:lnTo>
                  <a:pt x="49" y="7283"/>
                </a:lnTo>
                <a:lnTo>
                  <a:pt x="98" y="6869"/>
                </a:lnTo>
                <a:lnTo>
                  <a:pt x="171" y="6479"/>
                </a:lnTo>
                <a:lnTo>
                  <a:pt x="244" y="6090"/>
                </a:lnTo>
                <a:lnTo>
                  <a:pt x="366" y="5700"/>
                </a:lnTo>
                <a:lnTo>
                  <a:pt x="487" y="5335"/>
                </a:lnTo>
                <a:lnTo>
                  <a:pt x="634" y="4945"/>
                </a:lnTo>
                <a:lnTo>
                  <a:pt x="804" y="4604"/>
                </a:lnTo>
                <a:lnTo>
                  <a:pt x="975" y="4239"/>
                </a:lnTo>
                <a:lnTo>
                  <a:pt x="1169" y="3898"/>
                </a:lnTo>
                <a:lnTo>
                  <a:pt x="1389" y="3581"/>
                </a:lnTo>
                <a:lnTo>
                  <a:pt x="1608" y="3264"/>
                </a:lnTo>
                <a:lnTo>
                  <a:pt x="1851" y="2948"/>
                </a:lnTo>
                <a:lnTo>
                  <a:pt x="2119" y="2656"/>
                </a:lnTo>
                <a:lnTo>
                  <a:pt x="2387" y="2388"/>
                </a:lnTo>
                <a:lnTo>
                  <a:pt x="2655" y="2120"/>
                </a:lnTo>
                <a:lnTo>
                  <a:pt x="2947" y="1852"/>
                </a:lnTo>
                <a:lnTo>
                  <a:pt x="3264" y="1608"/>
                </a:lnTo>
                <a:lnTo>
                  <a:pt x="3581" y="1389"/>
                </a:lnTo>
                <a:lnTo>
                  <a:pt x="3897" y="1170"/>
                </a:lnTo>
                <a:lnTo>
                  <a:pt x="4238" y="975"/>
                </a:lnTo>
                <a:lnTo>
                  <a:pt x="4603" y="805"/>
                </a:lnTo>
                <a:lnTo>
                  <a:pt x="4944" y="634"/>
                </a:lnTo>
                <a:lnTo>
                  <a:pt x="5334" y="488"/>
                </a:lnTo>
                <a:lnTo>
                  <a:pt x="5699" y="366"/>
                </a:lnTo>
                <a:lnTo>
                  <a:pt x="6089" y="244"/>
                </a:lnTo>
                <a:lnTo>
                  <a:pt x="6479" y="171"/>
                </a:lnTo>
                <a:lnTo>
                  <a:pt x="6868" y="98"/>
                </a:lnTo>
                <a:lnTo>
                  <a:pt x="7282" y="50"/>
                </a:lnTo>
                <a:lnTo>
                  <a:pt x="7696" y="1"/>
                </a:lnTo>
                <a:lnTo>
                  <a:pt x="8111" y="1"/>
                </a:lnTo>
                <a:lnTo>
                  <a:pt x="8111" y="1"/>
                </a:lnTo>
                <a:lnTo>
                  <a:pt x="8525" y="1"/>
                </a:lnTo>
                <a:lnTo>
                  <a:pt x="8939" y="50"/>
                </a:lnTo>
                <a:lnTo>
                  <a:pt x="9353" y="98"/>
                </a:lnTo>
                <a:lnTo>
                  <a:pt x="9742" y="171"/>
                </a:lnTo>
                <a:lnTo>
                  <a:pt x="10132" y="244"/>
                </a:lnTo>
                <a:lnTo>
                  <a:pt x="10522" y="366"/>
                </a:lnTo>
                <a:lnTo>
                  <a:pt x="10911" y="488"/>
                </a:lnTo>
                <a:lnTo>
                  <a:pt x="11277" y="634"/>
                </a:lnTo>
                <a:lnTo>
                  <a:pt x="11618" y="805"/>
                </a:lnTo>
                <a:lnTo>
                  <a:pt x="11983" y="975"/>
                </a:lnTo>
                <a:lnTo>
                  <a:pt x="12324" y="1170"/>
                </a:lnTo>
                <a:lnTo>
                  <a:pt x="12641" y="1389"/>
                </a:lnTo>
                <a:lnTo>
                  <a:pt x="12957" y="1608"/>
                </a:lnTo>
                <a:lnTo>
                  <a:pt x="13274" y="1852"/>
                </a:lnTo>
                <a:lnTo>
                  <a:pt x="13566" y="2120"/>
                </a:lnTo>
                <a:lnTo>
                  <a:pt x="13834" y="2388"/>
                </a:lnTo>
                <a:lnTo>
                  <a:pt x="14126" y="2656"/>
                </a:lnTo>
                <a:lnTo>
                  <a:pt x="14370" y="2948"/>
                </a:lnTo>
                <a:lnTo>
                  <a:pt x="14613" y="3264"/>
                </a:lnTo>
                <a:lnTo>
                  <a:pt x="14832" y="3581"/>
                </a:lnTo>
                <a:lnTo>
                  <a:pt x="15052" y="3898"/>
                </a:lnTo>
                <a:lnTo>
                  <a:pt x="15247" y="4239"/>
                </a:lnTo>
                <a:lnTo>
                  <a:pt x="15417" y="4604"/>
                </a:lnTo>
                <a:lnTo>
                  <a:pt x="15587" y="4945"/>
                </a:lnTo>
                <a:lnTo>
                  <a:pt x="15734" y="5335"/>
                </a:lnTo>
                <a:lnTo>
                  <a:pt x="15855" y="5700"/>
                </a:lnTo>
                <a:lnTo>
                  <a:pt x="15977" y="6090"/>
                </a:lnTo>
                <a:lnTo>
                  <a:pt x="16050" y="6479"/>
                </a:lnTo>
                <a:lnTo>
                  <a:pt x="16123" y="6869"/>
                </a:lnTo>
                <a:lnTo>
                  <a:pt x="16172" y="7283"/>
                </a:lnTo>
                <a:lnTo>
                  <a:pt x="16221" y="7697"/>
                </a:lnTo>
                <a:lnTo>
                  <a:pt x="16221" y="8111"/>
                </a:lnTo>
                <a:lnTo>
                  <a:pt x="16221" y="8111"/>
                </a:lnTo>
                <a:lnTo>
                  <a:pt x="16221" y="8525"/>
                </a:lnTo>
                <a:lnTo>
                  <a:pt x="16172" y="8939"/>
                </a:lnTo>
                <a:lnTo>
                  <a:pt x="16123" y="9353"/>
                </a:lnTo>
                <a:lnTo>
                  <a:pt x="16050" y="9743"/>
                </a:lnTo>
                <a:lnTo>
                  <a:pt x="15977" y="10133"/>
                </a:lnTo>
                <a:lnTo>
                  <a:pt x="15855" y="10522"/>
                </a:lnTo>
                <a:lnTo>
                  <a:pt x="15734" y="10888"/>
                </a:lnTo>
                <a:lnTo>
                  <a:pt x="15587" y="11277"/>
                </a:lnTo>
                <a:lnTo>
                  <a:pt x="15417" y="11618"/>
                </a:lnTo>
                <a:lnTo>
                  <a:pt x="15247" y="11984"/>
                </a:lnTo>
                <a:lnTo>
                  <a:pt x="15052" y="12324"/>
                </a:lnTo>
                <a:lnTo>
                  <a:pt x="14832" y="12641"/>
                </a:lnTo>
                <a:lnTo>
                  <a:pt x="14613" y="12958"/>
                </a:lnTo>
                <a:lnTo>
                  <a:pt x="14370" y="13274"/>
                </a:lnTo>
                <a:lnTo>
                  <a:pt x="14126" y="13567"/>
                </a:lnTo>
                <a:lnTo>
                  <a:pt x="13834" y="13835"/>
                </a:lnTo>
                <a:lnTo>
                  <a:pt x="13566" y="14102"/>
                </a:lnTo>
                <a:lnTo>
                  <a:pt x="13274" y="14370"/>
                </a:lnTo>
                <a:lnTo>
                  <a:pt x="12957" y="14614"/>
                </a:lnTo>
                <a:lnTo>
                  <a:pt x="12641" y="14833"/>
                </a:lnTo>
                <a:lnTo>
                  <a:pt x="12324" y="15052"/>
                </a:lnTo>
                <a:lnTo>
                  <a:pt x="11983" y="15247"/>
                </a:lnTo>
                <a:lnTo>
                  <a:pt x="11618" y="15418"/>
                </a:lnTo>
                <a:lnTo>
                  <a:pt x="11277" y="15588"/>
                </a:lnTo>
                <a:lnTo>
                  <a:pt x="10911" y="15734"/>
                </a:lnTo>
                <a:lnTo>
                  <a:pt x="10522" y="15856"/>
                </a:lnTo>
                <a:lnTo>
                  <a:pt x="10132" y="15978"/>
                </a:lnTo>
                <a:lnTo>
                  <a:pt x="9742" y="16051"/>
                </a:lnTo>
                <a:lnTo>
                  <a:pt x="9353" y="16124"/>
                </a:lnTo>
                <a:lnTo>
                  <a:pt x="8939" y="16173"/>
                </a:lnTo>
                <a:lnTo>
                  <a:pt x="8525" y="16221"/>
                </a:lnTo>
                <a:lnTo>
                  <a:pt x="8111" y="16221"/>
                </a:lnTo>
                <a:lnTo>
                  <a:pt x="8111" y="16221"/>
                </a:lnTo>
                <a:lnTo>
                  <a:pt x="7696" y="16221"/>
                </a:lnTo>
                <a:lnTo>
                  <a:pt x="7282" y="16173"/>
                </a:lnTo>
                <a:lnTo>
                  <a:pt x="6868" y="16124"/>
                </a:lnTo>
                <a:lnTo>
                  <a:pt x="6479" y="16051"/>
                </a:lnTo>
                <a:lnTo>
                  <a:pt x="6089" y="15978"/>
                </a:lnTo>
                <a:lnTo>
                  <a:pt x="5699" y="15856"/>
                </a:lnTo>
                <a:lnTo>
                  <a:pt x="5334" y="15734"/>
                </a:lnTo>
                <a:lnTo>
                  <a:pt x="4944" y="15588"/>
                </a:lnTo>
                <a:lnTo>
                  <a:pt x="4603" y="15418"/>
                </a:lnTo>
                <a:lnTo>
                  <a:pt x="4238" y="15247"/>
                </a:lnTo>
                <a:lnTo>
                  <a:pt x="3897" y="15052"/>
                </a:lnTo>
                <a:lnTo>
                  <a:pt x="3581" y="14833"/>
                </a:lnTo>
                <a:lnTo>
                  <a:pt x="3264" y="14614"/>
                </a:lnTo>
                <a:lnTo>
                  <a:pt x="2947" y="14370"/>
                </a:lnTo>
                <a:lnTo>
                  <a:pt x="2655" y="14102"/>
                </a:lnTo>
                <a:lnTo>
                  <a:pt x="2387" y="13835"/>
                </a:lnTo>
                <a:lnTo>
                  <a:pt x="2119" y="13567"/>
                </a:lnTo>
                <a:lnTo>
                  <a:pt x="1851" y="13274"/>
                </a:lnTo>
                <a:lnTo>
                  <a:pt x="1608" y="12958"/>
                </a:lnTo>
                <a:lnTo>
                  <a:pt x="1389" y="12641"/>
                </a:lnTo>
                <a:lnTo>
                  <a:pt x="1169" y="12324"/>
                </a:lnTo>
                <a:lnTo>
                  <a:pt x="975" y="11984"/>
                </a:lnTo>
                <a:lnTo>
                  <a:pt x="804" y="11618"/>
                </a:lnTo>
                <a:lnTo>
                  <a:pt x="634" y="11277"/>
                </a:lnTo>
                <a:lnTo>
                  <a:pt x="487" y="10888"/>
                </a:lnTo>
                <a:lnTo>
                  <a:pt x="366" y="10522"/>
                </a:lnTo>
                <a:lnTo>
                  <a:pt x="244" y="10133"/>
                </a:lnTo>
                <a:lnTo>
                  <a:pt x="171" y="9743"/>
                </a:lnTo>
                <a:lnTo>
                  <a:pt x="98" y="9353"/>
                </a:lnTo>
                <a:lnTo>
                  <a:pt x="49" y="8939"/>
                </a:lnTo>
                <a:lnTo>
                  <a:pt x="0" y="8525"/>
                </a:lnTo>
                <a:lnTo>
                  <a:pt x="0" y="8111"/>
                </a:lnTo>
                <a:lnTo>
                  <a:pt x="0" y="8111"/>
                </a:lnTo>
                <a:close/>
                <a:moveTo>
                  <a:pt x="7234" y="11180"/>
                </a:moveTo>
                <a:lnTo>
                  <a:pt x="7234" y="11180"/>
                </a:lnTo>
                <a:lnTo>
                  <a:pt x="7282" y="11180"/>
                </a:lnTo>
                <a:lnTo>
                  <a:pt x="7282" y="11180"/>
                </a:lnTo>
                <a:lnTo>
                  <a:pt x="7453" y="11155"/>
                </a:lnTo>
                <a:lnTo>
                  <a:pt x="7623" y="11082"/>
                </a:lnTo>
                <a:lnTo>
                  <a:pt x="7794" y="10985"/>
                </a:lnTo>
                <a:lnTo>
                  <a:pt x="7916" y="10863"/>
                </a:lnTo>
                <a:lnTo>
                  <a:pt x="12007" y="6747"/>
                </a:lnTo>
                <a:lnTo>
                  <a:pt x="12007" y="6747"/>
                </a:lnTo>
                <a:lnTo>
                  <a:pt x="12105" y="6625"/>
                </a:lnTo>
                <a:lnTo>
                  <a:pt x="12153" y="6504"/>
                </a:lnTo>
                <a:lnTo>
                  <a:pt x="12202" y="6358"/>
                </a:lnTo>
                <a:lnTo>
                  <a:pt x="12202" y="6211"/>
                </a:lnTo>
                <a:lnTo>
                  <a:pt x="12202" y="6211"/>
                </a:lnTo>
                <a:lnTo>
                  <a:pt x="12178" y="6017"/>
                </a:lnTo>
                <a:lnTo>
                  <a:pt x="12129" y="5822"/>
                </a:lnTo>
                <a:lnTo>
                  <a:pt x="12032" y="5676"/>
                </a:lnTo>
                <a:lnTo>
                  <a:pt x="11886" y="5529"/>
                </a:lnTo>
                <a:lnTo>
                  <a:pt x="11886" y="5529"/>
                </a:lnTo>
                <a:lnTo>
                  <a:pt x="11764" y="5432"/>
                </a:lnTo>
                <a:lnTo>
                  <a:pt x="11618" y="5383"/>
                </a:lnTo>
                <a:lnTo>
                  <a:pt x="11472" y="5335"/>
                </a:lnTo>
                <a:lnTo>
                  <a:pt x="11325" y="5335"/>
                </a:lnTo>
                <a:lnTo>
                  <a:pt x="11325" y="5335"/>
                </a:lnTo>
                <a:lnTo>
                  <a:pt x="11131" y="5359"/>
                </a:lnTo>
                <a:lnTo>
                  <a:pt x="10960" y="5408"/>
                </a:lnTo>
                <a:lnTo>
                  <a:pt x="10790" y="5505"/>
                </a:lnTo>
                <a:lnTo>
                  <a:pt x="10643" y="5651"/>
                </a:lnTo>
                <a:lnTo>
                  <a:pt x="7161" y="8988"/>
                </a:lnTo>
                <a:lnTo>
                  <a:pt x="5797" y="7648"/>
                </a:lnTo>
                <a:lnTo>
                  <a:pt x="5797" y="7648"/>
                </a:lnTo>
                <a:lnTo>
                  <a:pt x="5675" y="7527"/>
                </a:lnTo>
                <a:lnTo>
                  <a:pt x="5505" y="7454"/>
                </a:lnTo>
                <a:lnTo>
                  <a:pt x="5358" y="7405"/>
                </a:lnTo>
                <a:lnTo>
                  <a:pt x="5188" y="7380"/>
                </a:lnTo>
                <a:lnTo>
                  <a:pt x="5188" y="7380"/>
                </a:lnTo>
                <a:lnTo>
                  <a:pt x="5017" y="7405"/>
                </a:lnTo>
                <a:lnTo>
                  <a:pt x="4847" y="7454"/>
                </a:lnTo>
                <a:lnTo>
                  <a:pt x="4701" y="7527"/>
                </a:lnTo>
                <a:lnTo>
                  <a:pt x="4555" y="7648"/>
                </a:lnTo>
                <a:lnTo>
                  <a:pt x="4555" y="7648"/>
                </a:lnTo>
                <a:lnTo>
                  <a:pt x="4457" y="7770"/>
                </a:lnTo>
                <a:lnTo>
                  <a:pt x="4360" y="7916"/>
                </a:lnTo>
                <a:lnTo>
                  <a:pt x="4311" y="8087"/>
                </a:lnTo>
                <a:lnTo>
                  <a:pt x="4311" y="8257"/>
                </a:lnTo>
                <a:lnTo>
                  <a:pt x="4311" y="8257"/>
                </a:lnTo>
                <a:lnTo>
                  <a:pt x="4311" y="8428"/>
                </a:lnTo>
                <a:lnTo>
                  <a:pt x="4360" y="8598"/>
                </a:lnTo>
                <a:lnTo>
                  <a:pt x="4457" y="8744"/>
                </a:lnTo>
                <a:lnTo>
                  <a:pt x="4555" y="8890"/>
                </a:lnTo>
                <a:lnTo>
                  <a:pt x="6601" y="10936"/>
                </a:lnTo>
                <a:lnTo>
                  <a:pt x="6601" y="10936"/>
                </a:lnTo>
                <a:lnTo>
                  <a:pt x="6747" y="11034"/>
                </a:lnTo>
                <a:lnTo>
                  <a:pt x="6893" y="11131"/>
                </a:lnTo>
                <a:lnTo>
                  <a:pt x="7063" y="11180"/>
                </a:lnTo>
                <a:lnTo>
                  <a:pt x="7234" y="11180"/>
                </a:lnTo>
                <a:lnTo>
                  <a:pt x="7234" y="1118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3"/>
          <p:cNvSpPr/>
          <p:nvPr/>
        </p:nvSpPr>
        <p:spPr>
          <a:xfrm>
            <a:off x="2612361" y="3795199"/>
            <a:ext cx="340844" cy="297873"/>
          </a:xfrm>
          <a:custGeom>
            <a:avLst/>
            <a:gdLst/>
            <a:ahLst/>
            <a:cxnLst/>
            <a:rect l="l" t="t" r="r" b="b"/>
            <a:pathLst>
              <a:path w="16221" h="14176" fill="none" extrusionOk="0">
                <a:moveTo>
                  <a:pt x="16075" y="12665"/>
                </a:moveTo>
                <a:lnTo>
                  <a:pt x="8987" y="488"/>
                </a:lnTo>
                <a:lnTo>
                  <a:pt x="8987" y="488"/>
                </a:lnTo>
                <a:lnTo>
                  <a:pt x="8914" y="390"/>
                </a:lnTo>
                <a:lnTo>
                  <a:pt x="8817" y="293"/>
                </a:lnTo>
                <a:lnTo>
                  <a:pt x="8720" y="196"/>
                </a:lnTo>
                <a:lnTo>
                  <a:pt x="8622" y="123"/>
                </a:lnTo>
                <a:lnTo>
                  <a:pt x="8500" y="74"/>
                </a:lnTo>
                <a:lnTo>
                  <a:pt x="8379" y="25"/>
                </a:lnTo>
                <a:lnTo>
                  <a:pt x="8232" y="1"/>
                </a:lnTo>
                <a:lnTo>
                  <a:pt x="8111" y="1"/>
                </a:lnTo>
                <a:lnTo>
                  <a:pt x="8111" y="1"/>
                </a:lnTo>
                <a:lnTo>
                  <a:pt x="7965" y="1"/>
                </a:lnTo>
                <a:lnTo>
                  <a:pt x="7843" y="25"/>
                </a:lnTo>
                <a:lnTo>
                  <a:pt x="7721" y="74"/>
                </a:lnTo>
                <a:lnTo>
                  <a:pt x="7599" y="123"/>
                </a:lnTo>
                <a:lnTo>
                  <a:pt x="7502" y="196"/>
                </a:lnTo>
                <a:lnTo>
                  <a:pt x="7404" y="293"/>
                </a:lnTo>
                <a:lnTo>
                  <a:pt x="7307" y="390"/>
                </a:lnTo>
                <a:lnTo>
                  <a:pt x="7234" y="488"/>
                </a:lnTo>
                <a:lnTo>
                  <a:pt x="147" y="12665"/>
                </a:lnTo>
                <a:lnTo>
                  <a:pt x="147" y="12665"/>
                </a:lnTo>
                <a:lnTo>
                  <a:pt x="74" y="12787"/>
                </a:lnTo>
                <a:lnTo>
                  <a:pt x="25" y="12909"/>
                </a:lnTo>
                <a:lnTo>
                  <a:pt x="0" y="13031"/>
                </a:lnTo>
                <a:lnTo>
                  <a:pt x="0" y="13177"/>
                </a:lnTo>
                <a:lnTo>
                  <a:pt x="0" y="13177"/>
                </a:lnTo>
                <a:lnTo>
                  <a:pt x="0" y="13299"/>
                </a:lnTo>
                <a:lnTo>
                  <a:pt x="25" y="13420"/>
                </a:lnTo>
                <a:lnTo>
                  <a:pt x="74" y="13567"/>
                </a:lnTo>
                <a:lnTo>
                  <a:pt x="147" y="13688"/>
                </a:lnTo>
                <a:lnTo>
                  <a:pt x="147" y="13688"/>
                </a:lnTo>
                <a:lnTo>
                  <a:pt x="220" y="13786"/>
                </a:lnTo>
                <a:lnTo>
                  <a:pt x="293" y="13883"/>
                </a:lnTo>
                <a:lnTo>
                  <a:pt x="390" y="13981"/>
                </a:lnTo>
                <a:lnTo>
                  <a:pt x="512" y="14054"/>
                </a:lnTo>
                <a:lnTo>
                  <a:pt x="634" y="14102"/>
                </a:lnTo>
                <a:lnTo>
                  <a:pt x="755" y="14151"/>
                </a:lnTo>
                <a:lnTo>
                  <a:pt x="877" y="14175"/>
                </a:lnTo>
                <a:lnTo>
                  <a:pt x="1023" y="14175"/>
                </a:lnTo>
                <a:lnTo>
                  <a:pt x="15198" y="14175"/>
                </a:lnTo>
                <a:lnTo>
                  <a:pt x="15198" y="14175"/>
                </a:lnTo>
                <a:lnTo>
                  <a:pt x="15344" y="14175"/>
                </a:lnTo>
                <a:lnTo>
                  <a:pt x="15466" y="14151"/>
                </a:lnTo>
                <a:lnTo>
                  <a:pt x="15588" y="14102"/>
                </a:lnTo>
                <a:lnTo>
                  <a:pt x="15709" y="14054"/>
                </a:lnTo>
                <a:lnTo>
                  <a:pt x="15831" y="13981"/>
                </a:lnTo>
                <a:lnTo>
                  <a:pt x="15929" y="13883"/>
                </a:lnTo>
                <a:lnTo>
                  <a:pt x="16002" y="13786"/>
                </a:lnTo>
                <a:lnTo>
                  <a:pt x="16075" y="13688"/>
                </a:lnTo>
                <a:lnTo>
                  <a:pt x="16075" y="13688"/>
                </a:lnTo>
                <a:lnTo>
                  <a:pt x="16148" y="13567"/>
                </a:lnTo>
                <a:lnTo>
                  <a:pt x="16197" y="13420"/>
                </a:lnTo>
                <a:lnTo>
                  <a:pt x="16221" y="13299"/>
                </a:lnTo>
                <a:lnTo>
                  <a:pt x="16221" y="13177"/>
                </a:lnTo>
                <a:lnTo>
                  <a:pt x="16221" y="13177"/>
                </a:lnTo>
                <a:lnTo>
                  <a:pt x="16221" y="13031"/>
                </a:lnTo>
                <a:lnTo>
                  <a:pt x="16197" y="12909"/>
                </a:lnTo>
                <a:lnTo>
                  <a:pt x="16148" y="12787"/>
                </a:lnTo>
                <a:lnTo>
                  <a:pt x="16075" y="12665"/>
                </a:lnTo>
                <a:lnTo>
                  <a:pt x="16075" y="12665"/>
                </a:lnTo>
                <a:close/>
                <a:moveTo>
                  <a:pt x="8111" y="12349"/>
                </a:moveTo>
                <a:lnTo>
                  <a:pt x="8111" y="12349"/>
                </a:lnTo>
                <a:lnTo>
                  <a:pt x="7916" y="12324"/>
                </a:lnTo>
                <a:lnTo>
                  <a:pt x="7721" y="12276"/>
                </a:lnTo>
                <a:lnTo>
                  <a:pt x="7575" y="12178"/>
                </a:lnTo>
                <a:lnTo>
                  <a:pt x="7429" y="12057"/>
                </a:lnTo>
                <a:lnTo>
                  <a:pt x="7307" y="11910"/>
                </a:lnTo>
                <a:lnTo>
                  <a:pt x="7210" y="11764"/>
                </a:lnTo>
                <a:lnTo>
                  <a:pt x="7161" y="11569"/>
                </a:lnTo>
                <a:lnTo>
                  <a:pt x="7136" y="11375"/>
                </a:lnTo>
                <a:lnTo>
                  <a:pt x="7136" y="11375"/>
                </a:lnTo>
                <a:lnTo>
                  <a:pt x="7161" y="11180"/>
                </a:lnTo>
                <a:lnTo>
                  <a:pt x="7210" y="11009"/>
                </a:lnTo>
                <a:lnTo>
                  <a:pt x="7307" y="10839"/>
                </a:lnTo>
                <a:lnTo>
                  <a:pt x="7429" y="10693"/>
                </a:lnTo>
                <a:lnTo>
                  <a:pt x="7575" y="10571"/>
                </a:lnTo>
                <a:lnTo>
                  <a:pt x="7721" y="10473"/>
                </a:lnTo>
                <a:lnTo>
                  <a:pt x="7916" y="10425"/>
                </a:lnTo>
                <a:lnTo>
                  <a:pt x="8111" y="10400"/>
                </a:lnTo>
                <a:lnTo>
                  <a:pt x="8111" y="10400"/>
                </a:lnTo>
                <a:lnTo>
                  <a:pt x="8306" y="10425"/>
                </a:lnTo>
                <a:lnTo>
                  <a:pt x="8476" y="10473"/>
                </a:lnTo>
                <a:lnTo>
                  <a:pt x="8646" y="10571"/>
                </a:lnTo>
                <a:lnTo>
                  <a:pt x="8793" y="10693"/>
                </a:lnTo>
                <a:lnTo>
                  <a:pt x="8914" y="10839"/>
                </a:lnTo>
                <a:lnTo>
                  <a:pt x="9012" y="11009"/>
                </a:lnTo>
                <a:lnTo>
                  <a:pt x="9061" y="11180"/>
                </a:lnTo>
                <a:lnTo>
                  <a:pt x="9085" y="11375"/>
                </a:lnTo>
                <a:lnTo>
                  <a:pt x="9085" y="11375"/>
                </a:lnTo>
                <a:lnTo>
                  <a:pt x="9061" y="11569"/>
                </a:lnTo>
                <a:lnTo>
                  <a:pt x="9012" y="11764"/>
                </a:lnTo>
                <a:lnTo>
                  <a:pt x="8914" y="11910"/>
                </a:lnTo>
                <a:lnTo>
                  <a:pt x="8793" y="12057"/>
                </a:lnTo>
                <a:lnTo>
                  <a:pt x="8646" y="12178"/>
                </a:lnTo>
                <a:lnTo>
                  <a:pt x="8476" y="12276"/>
                </a:lnTo>
                <a:lnTo>
                  <a:pt x="8306" y="12324"/>
                </a:lnTo>
                <a:lnTo>
                  <a:pt x="8111" y="12349"/>
                </a:lnTo>
                <a:lnTo>
                  <a:pt x="8111" y="12349"/>
                </a:lnTo>
                <a:close/>
                <a:moveTo>
                  <a:pt x="9231" y="5091"/>
                </a:moveTo>
                <a:lnTo>
                  <a:pt x="8939" y="8915"/>
                </a:lnTo>
                <a:lnTo>
                  <a:pt x="8939" y="8915"/>
                </a:lnTo>
                <a:lnTo>
                  <a:pt x="8914" y="9061"/>
                </a:lnTo>
                <a:lnTo>
                  <a:pt x="8866" y="9207"/>
                </a:lnTo>
                <a:lnTo>
                  <a:pt x="8793" y="9304"/>
                </a:lnTo>
                <a:lnTo>
                  <a:pt x="8695" y="9426"/>
                </a:lnTo>
                <a:lnTo>
                  <a:pt x="8573" y="9499"/>
                </a:lnTo>
                <a:lnTo>
                  <a:pt x="8452" y="9572"/>
                </a:lnTo>
                <a:lnTo>
                  <a:pt x="8330" y="9621"/>
                </a:lnTo>
                <a:lnTo>
                  <a:pt x="8184" y="9621"/>
                </a:lnTo>
                <a:lnTo>
                  <a:pt x="8038" y="9621"/>
                </a:lnTo>
                <a:lnTo>
                  <a:pt x="8038" y="9621"/>
                </a:lnTo>
                <a:lnTo>
                  <a:pt x="7891" y="9621"/>
                </a:lnTo>
                <a:lnTo>
                  <a:pt x="7770" y="9572"/>
                </a:lnTo>
                <a:lnTo>
                  <a:pt x="7648" y="9499"/>
                </a:lnTo>
                <a:lnTo>
                  <a:pt x="7526" y="9426"/>
                </a:lnTo>
                <a:lnTo>
                  <a:pt x="7429" y="9304"/>
                </a:lnTo>
                <a:lnTo>
                  <a:pt x="7356" y="9207"/>
                </a:lnTo>
                <a:lnTo>
                  <a:pt x="7307" y="9061"/>
                </a:lnTo>
                <a:lnTo>
                  <a:pt x="7283" y="8915"/>
                </a:lnTo>
                <a:lnTo>
                  <a:pt x="6990" y="5091"/>
                </a:lnTo>
                <a:lnTo>
                  <a:pt x="6990" y="5091"/>
                </a:lnTo>
                <a:lnTo>
                  <a:pt x="7015" y="4945"/>
                </a:lnTo>
                <a:lnTo>
                  <a:pt x="7039" y="4823"/>
                </a:lnTo>
                <a:lnTo>
                  <a:pt x="7088" y="4701"/>
                </a:lnTo>
                <a:lnTo>
                  <a:pt x="7161" y="4604"/>
                </a:lnTo>
                <a:lnTo>
                  <a:pt x="7258" y="4506"/>
                </a:lnTo>
                <a:lnTo>
                  <a:pt x="7380" y="4433"/>
                </a:lnTo>
                <a:lnTo>
                  <a:pt x="7526" y="4409"/>
                </a:lnTo>
                <a:lnTo>
                  <a:pt x="7648" y="4385"/>
                </a:lnTo>
                <a:lnTo>
                  <a:pt x="8573" y="4385"/>
                </a:lnTo>
                <a:lnTo>
                  <a:pt x="8573" y="4385"/>
                </a:lnTo>
                <a:lnTo>
                  <a:pt x="8695" y="4409"/>
                </a:lnTo>
                <a:lnTo>
                  <a:pt x="8841" y="4433"/>
                </a:lnTo>
                <a:lnTo>
                  <a:pt x="8963" y="4506"/>
                </a:lnTo>
                <a:lnTo>
                  <a:pt x="9061" y="4604"/>
                </a:lnTo>
                <a:lnTo>
                  <a:pt x="9134" y="4701"/>
                </a:lnTo>
                <a:lnTo>
                  <a:pt x="9182" y="4823"/>
                </a:lnTo>
                <a:lnTo>
                  <a:pt x="9207" y="4945"/>
                </a:lnTo>
                <a:lnTo>
                  <a:pt x="9231" y="5091"/>
                </a:lnTo>
                <a:lnTo>
                  <a:pt x="9231" y="50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3"/>
          <p:cNvSpPr/>
          <p:nvPr/>
        </p:nvSpPr>
        <p:spPr>
          <a:xfrm>
            <a:off x="3740838" y="3772169"/>
            <a:ext cx="343912" cy="343933"/>
          </a:xfrm>
          <a:custGeom>
            <a:avLst/>
            <a:gdLst/>
            <a:ahLst/>
            <a:cxnLst/>
            <a:rect l="l" t="t" r="r" b="b"/>
            <a:pathLst>
              <a:path w="16367" h="16368" fill="none" extrusionOk="0">
                <a:moveTo>
                  <a:pt x="16074" y="4385"/>
                </a:moveTo>
                <a:lnTo>
                  <a:pt x="11983" y="293"/>
                </a:lnTo>
                <a:lnTo>
                  <a:pt x="11983" y="293"/>
                </a:lnTo>
                <a:lnTo>
                  <a:pt x="11812" y="171"/>
                </a:lnTo>
                <a:lnTo>
                  <a:pt x="11642" y="74"/>
                </a:lnTo>
                <a:lnTo>
                  <a:pt x="11447" y="25"/>
                </a:lnTo>
                <a:lnTo>
                  <a:pt x="11252" y="1"/>
                </a:lnTo>
                <a:lnTo>
                  <a:pt x="5115" y="1"/>
                </a:lnTo>
                <a:lnTo>
                  <a:pt x="5115" y="1"/>
                </a:lnTo>
                <a:lnTo>
                  <a:pt x="4920" y="25"/>
                </a:lnTo>
                <a:lnTo>
                  <a:pt x="4725" y="74"/>
                </a:lnTo>
                <a:lnTo>
                  <a:pt x="4554" y="171"/>
                </a:lnTo>
                <a:lnTo>
                  <a:pt x="4384" y="293"/>
                </a:lnTo>
                <a:lnTo>
                  <a:pt x="292" y="4385"/>
                </a:lnTo>
                <a:lnTo>
                  <a:pt x="292" y="4385"/>
                </a:lnTo>
                <a:lnTo>
                  <a:pt x="171" y="4555"/>
                </a:lnTo>
                <a:lnTo>
                  <a:pt x="73" y="4726"/>
                </a:lnTo>
                <a:lnTo>
                  <a:pt x="24" y="4921"/>
                </a:lnTo>
                <a:lnTo>
                  <a:pt x="0" y="5115"/>
                </a:lnTo>
                <a:lnTo>
                  <a:pt x="0" y="11253"/>
                </a:lnTo>
                <a:lnTo>
                  <a:pt x="0" y="11253"/>
                </a:lnTo>
                <a:lnTo>
                  <a:pt x="24" y="11448"/>
                </a:lnTo>
                <a:lnTo>
                  <a:pt x="73" y="11642"/>
                </a:lnTo>
                <a:lnTo>
                  <a:pt x="171" y="11813"/>
                </a:lnTo>
                <a:lnTo>
                  <a:pt x="292" y="11983"/>
                </a:lnTo>
                <a:lnTo>
                  <a:pt x="4384" y="16075"/>
                </a:lnTo>
                <a:lnTo>
                  <a:pt x="4384" y="16075"/>
                </a:lnTo>
                <a:lnTo>
                  <a:pt x="4554" y="16197"/>
                </a:lnTo>
                <a:lnTo>
                  <a:pt x="4725" y="16294"/>
                </a:lnTo>
                <a:lnTo>
                  <a:pt x="4920" y="16343"/>
                </a:lnTo>
                <a:lnTo>
                  <a:pt x="5115" y="16367"/>
                </a:lnTo>
                <a:lnTo>
                  <a:pt x="11252" y="16367"/>
                </a:lnTo>
                <a:lnTo>
                  <a:pt x="11252" y="16367"/>
                </a:lnTo>
                <a:lnTo>
                  <a:pt x="11447" y="16343"/>
                </a:lnTo>
                <a:lnTo>
                  <a:pt x="11642" y="16294"/>
                </a:lnTo>
                <a:lnTo>
                  <a:pt x="11812" y="16197"/>
                </a:lnTo>
                <a:lnTo>
                  <a:pt x="11983" y="16075"/>
                </a:lnTo>
                <a:lnTo>
                  <a:pt x="16074" y="11983"/>
                </a:lnTo>
                <a:lnTo>
                  <a:pt x="16074" y="11983"/>
                </a:lnTo>
                <a:lnTo>
                  <a:pt x="16196" y="11813"/>
                </a:lnTo>
                <a:lnTo>
                  <a:pt x="16294" y="11642"/>
                </a:lnTo>
                <a:lnTo>
                  <a:pt x="16342" y="11448"/>
                </a:lnTo>
                <a:lnTo>
                  <a:pt x="16367" y="11253"/>
                </a:lnTo>
                <a:lnTo>
                  <a:pt x="16367" y="5115"/>
                </a:lnTo>
                <a:lnTo>
                  <a:pt x="16367" y="5115"/>
                </a:lnTo>
                <a:lnTo>
                  <a:pt x="16342" y="4921"/>
                </a:lnTo>
                <a:lnTo>
                  <a:pt x="16294" y="4726"/>
                </a:lnTo>
                <a:lnTo>
                  <a:pt x="16196" y="4555"/>
                </a:lnTo>
                <a:lnTo>
                  <a:pt x="16074" y="4385"/>
                </a:lnTo>
                <a:lnTo>
                  <a:pt x="16074" y="4385"/>
                </a:lnTo>
                <a:close/>
                <a:moveTo>
                  <a:pt x="9864" y="8452"/>
                </a:moveTo>
                <a:lnTo>
                  <a:pt x="11203" y="9792"/>
                </a:lnTo>
                <a:lnTo>
                  <a:pt x="11203" y="9792"/>
                </a:lnTo>
                <a:lnTo>
                  <a:pt x="11252" y="9840"/>
                </a:lnTo>
                <a:lnTo>
                  <a:pt x="11276" y="9913"/>
                </a:lnTo>
                <a:lnTo>
                  <a:pt x="11301" y="10059"/>
                </a:lnTo>
                <a:lnTo>
                  <a:pt x="11276" y="10206"/>
                </a:lnTo>
                <a:lnTo>
                  <a:pt x="11252" y="10279"/>
                </a:lnTo>
                <a:lnTo>
                  <a:pt x="11203" y="10327"/>
                </a:lnTo>
                <a:lnTo>
                  <a:pt x="10327" y="11204"/>
                </a:lnTo>
                <a:lnTo>
                  <a:pt x="10327" y="11204"/>
                </a:lnTo>
                <a:lnTo>
                  <a:pt x="10278" y="11253"/>
                </a:lnTo>
                <a:lnTo>
                  <a:pt x="10205" y="11277"/>
                </a:lnTo>
                <a:lnTo>
                  <a:pt x="10059" y="11302"/>
                </a:lnTo>
                <a:lnTo>
                  <a:pt x="9913" y="11277"/>
                </a:lnTo>
                <a:lnTo>
                  <a:pt x="9840" y="11253"/>
                </a:lnTo>
                <a:lnTo>
                  <a:pt x="9791" y="11204"/>
                </a:lnTo>
                <a:lnTo>
                  <a:pt x="8451" y="9865"/>
                </a:lnTo>
                <a:lnTo>
                  <a:pt x="8451" y="9865"/>
                </a:lnTo>
                <a:lnTo>
                  <a:pt x="8403" y="9816"/>
                </a:lnTo>
                <a:lnTo>
                  <a:pt x="8330" y="9792"/>
                </a:lnTo>
                <a:lnTo>
                  <a:pt x="8183" y="9767"/>
                </a:lnTo>
                <a:lnTo>
                  <a:pt x="8037" y="9792"/>
                </a:lnTo>
                <a:lnTo>
                  <a:pt x="7964" y="9816"/>
                </a:lnTo>
                <a:lnTo>
                  <a:pt x="7915" y="9865"/>
                </a:lnTo>
                <a:lnTo>
                  <a:pt x="6576" y="11204"/>
                </a:lnTo>
                <a:lnTo>
                  <a:pt x="6576" y="11204"/>
                </a:lnTo>
                <a:lnTo>
                  <a:pt x="6527" y="11253"/>
                </a:lnTo>
                <a:lnTo>
                  <a:pt x="6454" y="11277"/>
                </a:lnTo>
                <a:lnTo>
                  <a:pt x="6308" y="11302"/>
                </a:lnTo>
                <a:lnTo>
                  <a:pt x="6162" y="11277"/>
                </a:lnTo>
                <a:lnTo>
                  <a:pt x="6089" y="11253"/>
                </a:lnTo>
                <a:lnTo>
                  <a:pt x="6040" y="11204"/>
                </a:lnTo>
                <a:lnTo>
                  <a:pt x="5163" y="10327"/>
                </a:lnTo>
                <a:lnTo>
                  <a:pt x="5163" y="10327"/>
                </a:lnTo>
                <a:lnTo>
                  <a:pt x="5115" y="10279"/>
                </a:lnTo>
                <a:lnTo>
                  <a:pt x="5090" y="10206"/>
                </a:lnTo>
                <a:lnTo>
                  <a:pt x="5066" y="10059"/>
                </a:lnTo>
                <a:lnTo>
                  <a:pt x="5090" y="9913"/>
                </a:lnTo>
                <a:lnTo>
                  <a:pt x="5115" y="9840"/>
                </a:lnTo>
                <a:lnTo>
                  <a:pt x="5163" y="9792"/>
                </a:lnTo>
                <a:lnTo>
                  <a:pt x="6503" y="8452"/>
                </a:lnTo>
                <a:lnTo>
                  <a:pt x="6503" y="8452"/>
                </a:lnTo>
                <a:lnTo>
                  <a:pt x="6552" y="8403"/>
                </a:lnTo>
                <a:lnTo>
                  <a:pt x="6576" y="8330"/>
                </a:lnTo>
                <a:lnTo>
                  <a:pt x="6600" y="8184"/>
                </a:lnTo>
                <a:lnTo>
                  <a:pt x="6576" y="8038"/>
                </a:lnTo>
                <a:lnTo>
                  <a:pt x="6552" y="7965"/>
                </a:lnTo>
                <a:lnTo>
                  <a:pt x="6503" y="7916"/>
                </a:lnTo>
                <a:lnTo>
                  <a:pt x="5163" y="6577"/>
                </a:lnTo>
                <a:lnTo>
                  <a:pt x="5163" y="6577"/>
                </a:lnTo>
                <a:lnTo>
                  <a:pt x="5115" y="6528"/>
                </a:lnTo>
                <a:lnTo>
                  <a:pt x="5090" y="6455"/>
                </a:lnTo>
                <a:lnTo>
                  <a:pt x="5066" y="6309"/>
                </a:lnTo>
                <a:lnTo>
                  <a:pt x="5090" y="6163"/>
                </a:lnTo>
                <a:lnTo>
                  <a:pt x="5115" y="6090"/>
                </a:lnTo>
                <a:lnTo>
                  <a:pt x="5163" y="6041"/>
                </a:lnTo>
                <a:lnTo>
                  <a:pt x="6040" y="5164"/>
                </a:lnTo>
                <a:lnTo>
                  <a:pt x="6040" y="5164"/>
                </a:lnTo>
                <a:lnTo>
                  <a:pt x="6089" y="5115"/>
                </a:lnTo>
                <a:lnTo>
                  <a:pt x="6162" y="5091"/>
                </a:lnTo>
                <a:lnTo>
                  <a:pt x="6308" y="5067"/>
                </a:lnTo>
                <a:lnTo>
                  <a:pt x="6454" y="5091"/>
                </a:lnTo>
                <a:lnTo>
                  <a:pt x="6527" y="5115"/>
                </a:lnTo>
                <a:lnTo>
                  <a:pt x="6576" y="5164"/>
                </a:lnTo>
                <a:lnTo>
                  <a:pt x="7915" y="6504"/>
                </a:lnTo>
                <a:lnTo>
                  <a:pt x="7915" y="6504"/>
                </a:lnTo>
                <a:lnTo>
                  <a:pt x="7964" y="6552"/>
                </a:lnTo>
                <a:lnTo>
                  <a:pt x="8037" y="6577"/>
                </a:lnTo>
                <a:lnTo>
                  <a:pt x="8183" y="6601"/>
                </a:lnTo>
                <a:lnTo>
                  <a:pt x="8330" y="6577"/>
                </a:lnTo>
                <a:lnTo>
                  <a:pt x="8403" y="6552"/>
                </a:lnTo>
                <a:lnTo>
                  <a:pt x="8451" y="6504"/>
                </a:lnTo>
                <a:lnTo>
                  <a:pt x="9791" y="5164"/>
                </a:lnTo>
                <a:lnTo>
                  <a:pt x="9791" y="5164"/>
                </a:lnTo>
                <a:lnTo>
                  <a:pt x="9840" y="5115"/>
                </a:lnTo>
                <a:lnTo>
                  <a:pt x="9913" y="5091"/>
                </a:lnTo>
                <a:lnTo>
                  <a:pt x="10059" y="5067"/>
                </a:lnTo>
                <a:lnTo>
                  <a:pt x="10205" y="5091"/>
                </a:lnTo>
                <a:lnTo>
                  <a:pt x="10278" y="5115"/>
                </a:lnTo>
                <a:lnTo>
                  <a:pt x="10327" y="5164"/>
                </a:lnTo>
                <a:lnTo>
                  <a:pt x="11203" y="6041"/>
                </a:lnTo>
                <a:lnTo>
                  <a:pt x="11203" y="6041"/>
                </a:lnTo>
                <a:lnTo>
                  <a:pt x="11252" y="6090"/>
                </a:lnTo>
                <a:lnTo>
                  <a:pt x="11276" y="6163"/>
                </a:lnTo>
                <a:lnTo>
                  <a:pt x="11301" y="6309"/>
                </a:lnTo>
                <a:lnTo>
                  <a:pt x="11276" y="6455"/>
                </a:lnTo>
                <a:lnTo>
                  <a:pt x="11252" y="6528"/>
                </a:lnTo>
                <a:lnTo>
                  <a:pt x="11203" y="6577"/>
                </a:lnTo>
                <a:lnTo>
                  <a:pt x="9864" y="7916"/>
                </a:lnTo>
                <a:lnTo>
                  <a:pt x="9864" y="7916"/>
                </a:lnTo>
                <a:lnTo>
                  <a:pt x="9815" y="7965"/>
                </a:lnTo>
                <a:lnTo>
                  <a:pt x="9791" y="8038"/>
                </a:lnTo>
                <a:lnTo>
                  <a:pt x="9766" y="8184"/>
                </a:lnTo>
                <a:lnTo>
                  <a:pt x="9791" y="8330"/>
                </a:lnTo>
                <a:lnTo>
                  <a:pt x="9815" y="8403"/>
                </a:lnTo>
                <a:lnTo>
                  <a:pt x="9864" y="8452"/>
                </a:lnTo>
                <a:lnTo>
                  <a:pt x="9864" y="845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43"/>
          <p:cNvGrpSpPr/>
          <p:nvPr/>
        </p:nvGrpSpPr>
        <p:grpSpPr>
          <a:xfrm>
            <a:off x="4280585" y="3777157"/>
            <a:ext cx="394068" cy="325505"/>
            <a:chOff x="5268225" y="4341925"/>
            <a:chExt cx="468850" cy="387275"/>
          </a:xfrm>
        </p:grpSpPr>
        <p:sp>
          <p:nvSpPr>
            <p:cNvPr id="733" name="Google Shape;733;p43"/>
            <p:cNvSpPr/>
            <p:nvPr/>
          </p:nvSpPr>
          <p:spPr>
            <a:xfrm>
              <a:off x="5652425" y="4676800"/>
              <a:ext cx="65775" cy="52400"/>
            </a:xfrm>
            <a:custGeom>
              <a:avLst/>
              <a:gdLst/>
              <a:ahLst/>
              <a:cxnLst/>
              <a:rect l="l" t="t" r="r" b="b"/>
              <a:pathLst>
                <a:path w="2631" h="2096" fill="none" extrusionOk="0">
                  <a:moveTo>
                    <a:pt x="1" y="1"/>
                  </a:moveTo>
                  <a:lnTo>
                    <a:pt x="1" y="780"/>
                  </a:lnTo>
                  <a:lnTo>
                    <a:pt x="1" y="780"/>
                  </a:lnTo>
                  <a:lnTo>
                    <a:pt x="25" y="1048"/>
                  </a:lnTo>
                  <a:lnTo>
                    <a:pt x="122" y="1291"/>
                  </a:lnTo>
                  <a:lnTo>
                    <a:pt x="244"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412" y="1511"/>
                  </a:lnTo>
                  <a:lnTo>
                    <a:pt x="2533"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3"/>
            <p:cNvSpPr/>
            <p:nvPr/>
          </p:nvSpPr>
          <p:spPr>
            <a:xfrm>
              <a:off x="5287100" y="4676800"/>
              <a:ext cx="65775" cy="52400"/>
            </a:xfrm>
            <a:custGeom>
              <a:avLst/>
              <a:gdLst/>
              <a:ahLst/>
              <a:cxnLst/>
              <a:rect l="l" t="t" r="r" b="b"/>
              <a:pathLst>
                <a:path w="2631" h="2096" fill="none" extrusionOk="0">
                  <a:moveTo>
                    <a:pt x="1" y="1"/>
                  </a:moveTo>
                  <a:lnTo>
                    <a:pt x="1" y="780"/>
                  </a:lnTo>
                  <a:lnTo>
                    <a:pt x="1" y="780"/>
                  </a:lnTo>
                  <a:lnTo>
                    <a:pt x="25" y="1048"/>
                  </a:lnTo>
                  <a:lnTo>
                    <a:pt x="98" y="1291"/>
                  </a:lnTo>
                  <a:lnTo>
                    <a:pt x="220" y="1511"/>
                  </a:lnTo>
                  <a:lnTo>
                    <a:pt x="390" y="1705"/>
                  </a:lnTo>
                  <a:lnTo>
                    <a:pt x="585" y="1852"/>
                  </a:lnTo>
                  <a:lnTo>
                    <a:pt x="804" y="1973"/>
                  </a:lnTo>
                  <a:lnTo>
                    <a:pt x="1048" y="2071"/>
                  </a:lnTo>
                  <a:lnTo>
                    <a:pt x="1316" y="2095"/>
                  </a:lnTo>
                  <a:lnTo>
                    <a:pt x="1316" y="2095"/>
                  </a:lnTo>
                  <a:lnTo>
                    <a:pt x="1584" y="2071"/>
                  </a:lnTo>
                  <a:lnTo>
                    <a:pt x="1827" y="1973"/>
                  </a:lnTo>
                  <a:lnTo>
                    <a:pt x="2046" y="1852"/>
                  </a:lnTo>
                  <a:lnTo>
                    <a:pt x="2241" y="1705"/>
                  </a:lnTo>
                  <a:lnTo>
                    <a:pt x="2387" y="1511"/>
                  </a:lnTo>
                  <a:lnTo>
                    <a:pt x="2509" y="1291"/>
                  </a:lnTo>
                  <a:lnTo>
                    <a:pt x="2607" y="1048"/>
                  </a:lnTo>
                  <a:lnTo>
                    <a:pt x="2631" y="780"/>
                  </a:lnTo>
                  <a:lnTo>
                    <a:pt x="263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3"/>
            <p:cNvSpPr/>
            <p:nvPr/>
          </p:nvSpPr>
          <p:spPr>
            <a:xfrm>
              <a:off x="5268225" y="4341925"/>
              <a:ext cx="468850" cy="333075"/>
            </a:xfrm>
            <a:custGeom>
              <a:avLst/>
              <a:gdLst/>
              <a:ahLst/>
              <a:cxnLst/>
              <a:rect l="l" t="t" r="r" b="b"/>
              <a:pathLst>
                <a:path w="18754" h="13323" fill="none" extrusionOk="0">
                  <a:moveTo>
                    <a:pt x="18754" y="5553"/>
                  </a:moveTo>
                  <a:lnTo>
                    <a:pt x="18754" y="5553"/>
                  </a:lnTo>
                  <a:lnTo>
                    <a:pt x="18730" y="5334"/>
                  </a:lnTo>
                  <a:lnTo>
                    <a:pt x="18681" y="5091"/>
                  </a:lnTo>
                  <a:lnTo>
                    <a:pt x="18583" y="4847"/>
                  </a:lnTo>
                  <a:lnTo>
                    <a:pt x="18462" y="4628"/>
                  </a:lnTo>
                  <a:lnTo>
                    <a:pt x="18291" y="4433"/>
                  </a:lnTo>
                  <a:lnTo>
                    <a:pt x="18121" y="4287"/>
                  </a:lnTo>
                  <a:lnTo>
                    <a:pt x="18023" y="4214"/>
                  </a:lnTo>
                  <a:lnTo>
                    <a:pt x="17926" y="4165"/>
                  </a:lnTo>
                  <a:lnTo>
                    <a:pt x="17828" y="4141"/>
                  </a:lnTo>
                  <a:lnTo>
                    <a:pt x="17731" y="4141"/>
                  </a:lnTo>
                  <a:lnTo>
                    <a:pt x="16489" y="4141"/>
                  </a:lnTo>
                  <a:lnTo>
                    <a:pt x="15588" y="1803"/>
                  </a:lnTo>
                  <a:lnTo>
                    <a:pt x="15588" y="1803"/>
                  </a:lnTo>
                  <a:lnTo>
                    <a:pt x="15490" y="1583"/>
                  </a:lnTo>
                  <a:lnTo>
                    <a:pt x="15344" y="1364"/>
                  </a:lnTo>
                  <a:lnTo>
                    <a:pt x="15174" y="1169"/>
                  </a:lnTo>
                  <a:lnTo>
                    <a:pt x="15003" y="975"/>
                  </a:lnTo>
                  <a:lnTo>
                    <a:pt x="14784" y="804"/>
                  </a:lnTo>
                  <a:lnTo>
                    <a:pt x="14565" y="658"/>
                  </a:lnTo>
                  <a:lnTo>
                    <a:pt x="14346" y="536"/>
                  </a:lnTo>
                  <a:lnTo>
                    <a:pt x="14102" y="439"/>
                  </a:lnTo>
                  <a:lnTo>
                    <a:pt x="14102" y="439"/>
                  </a:lnTo>
                  <a:lnTo>
                    <a:pt x="13810" y="390"/>
                  </a:lnTo>
                  <a:lnTo>
                    <a:pt x="13444" y="317"/>
                  </a:lnTo>
                  <a:lnTo>
                    <a:pt x="12933" y="220"/>
                  </a:lnTo>
                  <a:lnTo>
                    <a:pt x="12275" y="147"/>
                  </a:lnTo>
                  <a:lnTo>
                    <a:pt x="11472" y="73"/>
                  </a:lnTo>
                  <a:lnTo>
                    <a:pt x="10498" y="25"/>
                  </a:lnTo>
                  <a:lnTo>
                    <a:pt x="9377" y="0"/>
                  </a:lnTo>
                  <a:lnTo>
                    <a:pt x="9377" y="0"/>
                  </a:lnTo>
                  <a:lnTo>
                    <a:pt x="8257" y="25"/>
                  </a:lnTo>
                  <a:lnTo>
                    <a:pt x="7283" y="73"/>
                  </a:lnTo>
                  <a:lnTo>
                    <a:pt x="6479" y="147"/>
                  </a:lnTo>
                  <a:lnTo>
                    <a:pt x="5821" y="220"/>
                  </a:lnTo>
                  <a:lnTo>
                    <a:pt x="5310" y="317"/>
                  </a:lnTo>
                  <a:lnTo>
                    <a:pt x="4945" y="390"/>
                  </a:lnTo>
                  <a:lnTo>
                    <a:pt x="4652" y="439"/>
                  </a:lnTo>
                  <a:lnTo>
                    <a:pt x="4652" y="439"/>
                  </a:lnTo>
                  <a:lnTo>
                    <a:pt x="4409" y="536"/>
                  </a:lnTo>
                  <a:lnTo>
                    <a:pt x="4190" y="658"/>
                  </a:lnTo>
                  <a:lnTo>
                    <a:pt x="3970" y="804"/>
                  </a:lnTo>
                  <a:lnTo>
                    <a:pt x="3751" y="975"/>
                  </a:lnTo>
                  <a:lnTo>
                    <a:pt x="3581" y="1169"/>
                  </a:lnTo>
                  <a:lnTo>
                    <a:pt x="3410" y="1364"/>
                  </a:lnTo>
                  <a:lnTo>
                    <a:pt x="3264" y="1583"/>
                  </a:lnTo>
                  <a:lnTo>
                    <a:pt x="3167" y="1803"/>
                  </a:lnTo>
                  <a:lnTo>
                    <a:pt x="2266" y="4141"/>
                  </a:lnTo>
                  <a:lnTo>
                    <a:pt x="1023" y="4141"/>
                  </a:lnTo>
                  <a:lnTo>
                    <a:pt x="1023" y="4141"/>
                  </a:lnTo>
                  <a:lnTo>
                    <a:pt x="926" y="4141"/>
                  </a:lnTo>
                  <a:lnTo>
                    <a:pt x="829" y="4165"/>
                  </a:lnTo>
                  <a:lnTo>
                    <a:pt x="731" y="4214"/>
                  </a:lnTo>
                  <a:lnTo>
                    <a:pt x="634" y="4287"/>
                  </a:lnTo>
                  <a:lnTo>
                    <a:pt x="463" y="4433"/>
                  </a:lnTo>
                  <a:lnTo>
                    <a:pt x="293" y="4628"/>
                  </a:lnTo>
                  <a:lnTo>
                    <a:pt x="171" y="4847"/>
                  </a:lnTo>
                  <a:lnTo>
                    <a:pt x="74" y="5091"/>
                  </a:lnTo>
                  <a:lnTo>
                    <a:pt x="25" y="5334"/>
                  </a:lnTo>
                  <a:lnTo>
                    <a:pt x="1" y="5553"/>
                  </a:lnTo>
                  <a:lnTo>
                    <a:pt x="1" y="5553"/>
                  </a:lnTo>
                  <a:lnTo>
                    <a:pt x="25" y="5748"/>
                  </a:lnTo>
                  <a:lnTo>
                    <a:pt x="74" y="5894"/>
                  </a:lnTo>
                  <a:lnTo>
                    <a:pt x="171" y="6016"/>
                  </a:lnTo>
                  <a:lnTo>
                    <a:pt x="293" y="6089"/>
                  </a:lnTo>
                  <a:lnTo>
                    <a:pt x="463" y="6138"/>
                  </a:lnTo>
                  <a:lnTo>
                    <a:pt x="634" y="6187"/>
                  </a:lnTo>
                  <a:lnTo>
                    <a:pt x="1023" y="6187"/>
                  </a:lnTo>
                  <a:lnTo>
                    <a:pt x="1462" y="6187"/>
                  </a:lnTo>
                  <a:lnTo>
                    <a:pt x="1145" y="7015"/>
                  </a:lnTo>
                  <a:lnTo>
                    <a:pt x="1145" y="7015"/>
                  </a:lnTo>
                  <a:lnTo>
                    <a:pt x="999" y="7526"/>
                  </a:lnTo>
                  <a:lnTo>
                    <a:pt x="877" y="8086"/>
                  </a:lnTo>
                  <a:lnTo>
                    <a:pt x="780" y="8671"/>
                  </a:lnTo>
                  <a:lnTo>
                    <a:pt x="756" y="9207"/>
                  </a:lnTo>
                  <a:lnTo>
                    <a:pt x="756" y="13323"/>
                  </a:lnTo>
                  <a:lnTo>
                    <a:pt x="17999" y="13323"/>
                  </a:lnTo>
                  <a:lnTo>
                    <a:pt x="17999" y="9207"/>
                  </a:lnTo>
                  <a:lnTo>
                    <a:pt x="17999" y="9207"/>
                  </a:lnTo>
                  <a:lnTo>
                    <a:pt x="17975" y="8671"/>
                  </a:lnTo>
                  <a:lnTo>
                    <a:pt x="17877" y="8086"/>
                  </a:lnTo>
                  <a:lnTo>
                    <a:pt x="17755" y="7526"/>
                  </a:lnTo>
                  <a:lnTo>
                    <a:pt x="17609" y="7015"/>
                  </a:lnTo>
                  <a:lnTo>
                    <a:pt x="17293" y="6187"/>
                  </a:lnTo>
                  <a:lnTo>
                    <a:pt x="17731" y="6187"/>
                  </a:lnTo>
                  <a:lnTo>
                    <a:pt x="17731" y="6187"/>
                  </a:lnTo>
                  <a:lnTo>
                    <a:pt x="18121" y="6187"/>
                  </a:lnTo>
                  <a:lnTo>
                    <a:pt x="18291" y="6138"/>
                  </a:lnTo>
                  <a:lnTo>
                    <a:pt x="18462" y="6089"/>
                  </a:lnTo>
                  <a:lnTo>
                    <a:pt x="18583" y="6016"/>
                  </a:lnTo>
                  <a:lnTo>
                    <a:pt x="18681" y="5894"/>
                  </a:lnTo>
                  <a:lnTo>
                    <a:pt x="18730" y="5748"/>
                  </a:lnTo>
                  <a:lnTo>
                    <a:pt x="18754" y="5553"/>
                  </a:lnTo>
                  <a:lnTo>
                    <a:pt x="18754" y="555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3"/>
            <p:cNvSpPr/>
            <p:nvPr/>
          </p:nvSpPr>
          <p:spPr>
            <a:xfrm>
              <a:off x="5351025" y="4375400"/>
              <a:ext cx="303250" cy="149825"/>
            </a:xfrm>
            <a:custGeom>
              <a:avLst/>
              <a:gdLst/>
              <a:ahLst/>
              <a:cxnLst/>
              <a:rect l="l" t="t" r="r" b="b"/>
              <a:pathLst>
                <a:path w="12130" h="5993" fill="none" extrusionOk="0">
                  <a:moveTo>
                    <a:pt x="1" y="4628"/>
                  </a:moveTo>
                  <a:lnTo>
                    <a:pt x="1" y="4628"/>
                  </a:lnTo>
                  <a:lnTo>
                    <a:pt x="171" y="4019"/>
                  </a:lnTo>
                  <a:lnTo>
                    <a:pt x="585" y="2656"/>
                  </a:lnTo>
                  <a:lnTo>
                    <a:pt x="805" y="1925"/>
                  </a:lnTo>
                  <a:lnTo>
                    <a:pt x="1024" y="1292"/>
                  </a:lnTo>
                  <a:lnTo>
                    <a:pt x="1194" y="829"/>
                  </a:lnTo>
                  <a:lnTo>
                    <a:pt x="1267" y="707"/>
                  </a:lnTo>
                  <a:lnTo>
                    <a:pt x="1316" y="658"/>
                  </a:lnTo>
                  <a:lnTo>
                    <a:pt x="1316" y="658"/>
                  </a:lnTo>
                  <a:lnTo>
                    <a:pt x="1535" y="561"/>
                  </a:lnTo>
                  <a:lnTo>
                    <a:pt x="1852" y="464"/>
                  </a:lnTo>
                  <a:lnTo>
                    <a:pt x="2315" y="342"/>
                  </a:lnTo>
                  <a:lnTo>
                    <a:pt x="2948" y="220"/>
                  </a:lnTo>
                  <a:lnTo>
                    <a:pt x="3776" y="98"/>
                  </a:lnTo>
                  <a:lnTo>
                    <a:pt x="4799" y="25"/>
                  </a:lnTo>
                  <a:lnTo>
                    <a:pt x="5408" y="1"/>
                  </a:lnTo>
                  <a:lnTo>
                    <a:pt x="6065" y="1"/>
                  </a:lnTo>
                  <a:lnTo>
                    <a:pt x="6065" y="1"/>
                  </a:lnTo>
                  <a:lnTo>
                    <a:pt x="6723" y="1"/>
                  </a:lnTo>
                  <a:lnTo>
                    <a:pt x="7332" y="25"/>
                  </a:lnTo>
                  <a:lnTo>
                    <a:pt x="8355" y="98"/>
                  </a:lnTo>
                  <a:lnTo>
                    <a:pt x="9183" y="220"/>
                  </a:lnTo>
                  <a:lnTo>
                    <a:pt x="9816" y="342"/>
                  </a:lnTo>
                  <a:lnTo>
                    <a:pt x="10279" y="464"/>
                  </a:lnTo>
                  <a:lnTo>
                    <a:pt x="10595" y="561"/>
                  </a:lnTo>
                  <a:lnTo>
                    <a:pt x="10814" y="658"/>
                  </a:lnTo>
                  <a:lnTo>
                    <a:pt x="10814" y="658"/>
                  </a:lnTo>
                  <a:lnTo>
                    <a:pt x="10863" y="707"/>
                  </a:lnTo>
                  <a:lnTo>
                    <a:pt x="10936" y="829"/>
                  </a:lnTo>
                  <a:lnTo>
                    <a:pt x="11107" y="1292"/>
                  </a:lnTo>
                  <a:lnTo>
                    <a:pt x="11326" y="1925"/>
                  </a:lnTo>
                  <a:lnTo>
                    <a:pt x="11545" y="2656"/>
                  </a:lnTo>
                  <a:lnTo>
                    <a:pt x="11959" y="4019"/>
                  </a:lnTo>
                  <a:lnTo>
                    <a:pt x="12130" y="4628"/>
                  </a:lnTo>
                  <a:lnTo>
                    <a:pt x="12130" y="4628"/>
                  </a:lnTo>
                  <a:lnTo>
                    <a:pt x="12105" y="4677"/>
                  </a:lnTo>
                  <a:lnTo>
                    <a:pt x="12057" y="4750"/>
                  </a:lnTo>
                  <a:lnTo>
                    <a:pt x="11959" y="4823"/>
                  </a:lnTo>
                  <a:lnTo>
                    <a:pt x="11813" y="4921"/>
                  </a:lnTo>
                  <a:lnTo>
                    <a:pt x="11618" y="5042"/>
                  </a:lnTo>
                  <a:lnTo>
                    <a:pt x="11375" y="5164"/>
                  </a:lnTo>
                  <a:lnTo>
                    <a:pt x="11058" y="5262"/>
                  </a:lnTo>
                  <a:lnTo>
                    <a:pt x="10717" y="5383"/>
                  </a:lnTo>
                  <a:lnTo>
                    <a:pt x="10327" y="5505"/>
                  </a:lnTo>
                  <a:lnTo>
                    <a:pt x="9865" y="5627"/>
                  </a:lnTo>
                  <a:lnTo>
                    <a:pt x="9377" y="5724"/>
                  </a:lnTo>
                  <a:lnTo>
                    <a:pt x="8817" y="5822"/>
                  </a:lnTo>
                  <a:lnTo>
                    <a:pt x="8208" y="5895"/>
                  </a:lnTo>
                  <a:lnTo>
                    <a:pt x="7551" y="5944"/>
                  </a:lnTo>
                  <a:lnTo>
                    <a:pt x="6845" y="5992"/>
                  </a:lnTo>
                  <a:lnTo>
                    <a:pt x="6065" y="5992"/>
                  </a:lnTo>
                  <a:lnTo>
                    <a:pt x="6065" y="5992"/>
                  </a:lnTo>
                  <a:lnTo>
                    <a:pt x="5286" y="5992"/>
                  </a:lnTo>
                  <a:lnTo>
                    <a:pt x="4580" y="5944"/>
                  </a:lnTo>
                  <a:lnTo>
                    <a:pt x="3922" y="5895"/>
                  </a:lnTo>
                  <a:lnTo>
                    <a:pt x="3313" y="5822"/>
                  </a:lnTo>
                  <a:lnTo>
                    <a:pt x="2753" y="5724"/>
                  </a:lnTo>
                  <a:lnTo>
                    <a:pt x="2266" y="5627"/>
                  </a:lnTo>
                  <a:lnTo>
                    <a:pt x="1803" y="5505"/>
                  </a:lnTo>
                  <a:lnTo>
                    <a:pt x="1413" y="5383"/>
                  </a:lnTo>
                  <a:lnTo>
                    <a:pt x="1072" y="5262"/>
                  </a:lnTo>
                  <a:lnTo>
                    <a:pt x="756" y="5164"/>
                  </a:lnTo>
                  <a:lnTo>
                    <a:pt x="512" y="5042"/>
                  </a:lnTo>
                  <a:lnTo>
                    <a:pt x="317" y="4921"/>
                  </a:lnTo>
                  <a:lnTo>
                    <a:pt x="171" y="4823"/>
                  </a:lnTo>
                  <a:lnTo>
                    <a:pt x="74" y="4750"/>
                  </a:lnTo>
                  <a:lnTo>
                    <a:pt x="25" y="4677"/>
                  </a:lnTo>
                  <a:lnTo>
                    <a:pt x="1" y="4628"/>
                  </a:lnTo>
                  <a:lnTo>
                    <a:pt x="1" y="46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3"/>
            <p:cNvSpPr/>
            <p:nvPr/>
          </p:nvSpPr>
          <p:spPr>
            <a:xfrm>
              <a:off x="5326675" y="4569025"/>
              <a:ext cx="81000" cy="65175"/>
            </a:xfrm>
            <a:custGeom>
              <a:avLst/>
              <a:gdLst/>
              <a:ahLst/>
              <a:cxnLst/>
              <a:rect l="l" t="t" r="r" b="b"/>
              <a:pathLst>
                <a:path w="3240" h="2607" fill="none" extrusionOk="0">
                  <a:moveTo>
                    <a:pt x="1632" y="2607"/>
                  </a:moveTo>
                  <a:lnTo>
                    <a:pt x="1632" y="2607"/>
                  </a:lnTo>
                  <a:lnTo>
                    <a:pt x="1291" y="2582"/>
                  </a:lnTo>
                  <a:lnTo>
                    <a:pt x="999" y="2509"/>
                  </a:lnTo>
                  <a:lnTo>
                    <a:pt x="731" y="2388"/>
                  </a:lnTo>
                  <a:lnTo>
                    <a:pt x="488" y="2217"/>
                  </a:lnTo>
                  <a:lnTo>
                    <a:pt x="293" y="2047"/>
                  </a:lnTo>
                  <a:lnTo>
                    <a:pt x="122" y="1803"/>
                  </a:lnTo>
                  <a:lnTo>
                    <a:pt x="74" y="1706"/>
                  </a:lnTo>
                  <a:lnTo>
                    <a:pt x="49" y="1559"/>
                  </a:lnTo>
                  <a:lnTo>
                    <a:pt x="25" y="1438"/>
                  </a:lnTo>
                  <a:lnTo>
                    <a:pt x="1" y="1316"/>
                  </a:lnTo>
                  <a:lnTo>
                    <a:pt x="1" y="1316"/>
                  </a:lnTo>
                  <a:lnTo>
                    <a:pt x="25" y="1170"/>
                  </a:lnTo>
                  <a:lnTo>
                    <a:pt x="49" y="1048"/>
                  </a:lnTo>
                  <a:lnTo>
                    <a:pt x="74" y="926"/>
                  </a:lnTo>
                  <a:lnTo>
                    <a:pt x="122" y="804"/>
                  </a:lnTo>
                  <a:lnTo>
                    <a:pt x="293" y="585"/>
                  </a:lnTo>
                  <a:lnTo>
                    <a:pt x="488" y="390"/>
                  </a:lnTo>
                  <a:lnTo>
                    <a:pt x="731" y="220"/>
                  </a:lnTo>
                  <a:lnTo>
                    <a:pt x="999" y="98"/>
                  </a:lnTo>
                  <a:lnTo>
                    <a:pt x="1291" y="25"/>
                  </a:lnTo>
                  <a:lnTo>
                    <a:pt x="1632" y="1"/>
                  </a:lnTo>
                  <a:lnTo>
                    <a:pt x="1632" y="1"/>
                  </a:lnTo>
                  <a:lnTo>
                    <a:pt x="1803" y="1"/>
                  </a:lnTo>
                  <a:lnTo>
                    <a:pt x="1949" y="49"/>
                  </a:lnTo>
                  <a:lnTo>
                    <a:pt x="2120" y="98"/>
                  </a:lnTo>
                  <a:lnTo>
                    <a:pt x="2266" y="171"/>
                  </a:lnTo>
                  <a:lnTo>
                    <a:pt x="2412" y="269"/>
                  </a:lnTo>
                  <a:lnTo>
                    <a:pt x="2534" y="390"/>
                  </a:lnTo>
                  <a:lnTo>
                    <a:pt x="2777" y="634"/>
                  </a:lnTo>
                  <a:lnTo>
                    <a:pt x="2972" y="926"/>
                  </a:lnTo>
                  <a:lnTo>
                    <a:pt x="3118" y="1219"/>
                  </a:lnTo>
                  <a:lnTo>
                    <a:pt x="3215" y="1535"/>
                  </a:lnTo>
                  <a:lnTo>
                    <a:pt x="3240" y="1681"/>
                  </a:lnTo>
                  <a:lnTo>
                    <a:pt x="3240" y="1803"/>
                  </a:lnTo>
                  <a:lnTo>
                    <a:pt x="3240" y="1803"/>
                  </a:lnTo>
                  <a:lnTo>
                    <a:pt x="3240" y="1949"/>
                  </a:lnTo>
                  <a:lnTo>
                    <a:pt x="3215" y="2047"/>
                  </a:lnTo>
                  <a:lnTo>
                    <a:pt x="3167" y="2144"/>
                  </a:lnTo>
                  <a:lnTo>
                    <a:pt x="3118" y="2241"/>
                  </a:lnTo>
                  <a:lnTo>
                    <a:pt x="3045" y="2314"/>
                  </a:lnTo>
                  <a:lnTo>
                    <a:pt x="2972" y="2388"/>
                  </a:lnTo>
                  <a:lnTo>
                    <a:pt x="2777" y="2485"/>
                  </a:lnTo>
                  <a:lnTo>
                    <a:pt x="2534" y="2558"/>
                  </a:lnTo>
                  <a:lnTo>
                    <a:pt x="2266" y="2582"/>
                  </a:lnTo>
                  <a:lnTo>
                    <a:pt x="1949" y="2607"/>
                  </a:lnTo>
                  <a:lnTo>
                    <a:pt x="1632" y="2607"/>
                  </a:lnTo>
                  <a:lnTo>
                    <a:pt x="1632"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3"/>
            <p:cNvSpPr/>
            <p:nvPr/>
          </p:nvSpPr>
          <p:spPr>
            <a:xfrm>
              <a:off x="5447225" y="4615925"/>
              <a:ext cx="110850" cy="25"/>
            </a:xfrm>
            <a:custGeom>
              <a:avLst/>
              <a:gdLst/>
              <a:ahLst/>
              <a:cxnLst/>
              <a:rect l="l" t="t" r="r" b="b"/>
              <a:pathLst>
                <a:path w="4434" h="1" fill="none" extrusionOk="0">
                  <a:moveTo>
                    <a:pt x="1" y="0"/>
                  </a:moveTo>
                  <a:lnTo>
                    <a:pt x="443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43"/>
            <p:cNvSpPr/>
            <p:nvPr/>
          </p:nvSpPr>
          <p:spPr>
            <a:xfrm>
              <a:off x="5439925" y="4589125"/>
              <a:ext cx="125450" cy="25"/>
            </a:xfrm>
            <a:custGeom>
              <a:avLst/>
              <a:gdLst/>
              <a:ahLst/>
              <a:cxnLst/>
              <a:rect l="l" t="t" r="r" b="b"/>
              <a:pathLst>
                <a:path w="5018" h="1" fill="none" extrusionOk="0">
                  <a:moveTo>
                    <a:pt x="1" y="0"/>
                  </a:move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43"/>
            <p:cNvSpPr/>
            <p:nvPr/>
          </p:nvSpPr>
          <p:spPr>
            <a:xfrm>
              <a:off x="5597625" y="4569025"/>
              <a:ext cx="81000" cy="65175"/>
            </a:xfrm>
            <a:custGeom>
              <a:avLst/>
              <a:gdLst/>
              <a:ahLst/>
              <a:cxnLst/>
              <a:rect l="l" t="t" r="r" b="b"/>
              <a:pathLst>
                <a:path w="3240" h="2607" fill="none" extrusionOk="0">
                  <a:moveTo>
                    <a:pt x="1608" y="2607"/>
                  </a:moveTo>
                  <a:lnTo>
                    <a:pt x="1608" y="2607"/>
                  </a:lnTo>
                  <a:lnTo>
                    <a:pt x="1291" y="2607"/>
                  </a:lnTo>
                  <a:lnTo>
                    <a:pt x="975" y="2582"/>
                  </a:lnTo>
                  <a:lnTo>
                    <a:pt x="707" y="2558"/>
                  </a:lnTo>
                  <a:lnTo>
                    <a:pt x="463" y="2485"/>
                  </a:lnTo>
                  <a:lnTo>
                    <a:pt x="268" y="2388"/>
                  </a:lnTo>
                  <a:lnTo>
                    <a:pt x="195" y="2314"/>
                  </a:lnTo>
                  <a:lnTo>
                    <a:pt x="122" y="2241"/>
                  </a:lnTo>
                  <a:lnTo>
                    <a:pt x="74" y="2144"/>
                  </a:lnTo>
                  <a:lnTo>
                    <a:pt x="25" y="2047"/>
                  </a:lnTo>
                  <a:lnTo>
                    <a:pt x="1" y="1949"/>
                  </a:lnTo>
                  <a:lnTo>
                    <a:pt x="1" y="1803"/>
                  </a:lnTo>
                  <a:lnTo>
                    <a:pt x="1" y="1803"/>
                  </a:lnTo>
                  <a:lnTo>
                    <a:pt x="1" y="1681"/>
                  </a:lnTo>
                  <a:lnTo>
                    <a:pt x="25" y="1535"/>
                  </a:lnTo>
                  <a:lnTo>
                    <a:pt x="122" y="1219"/>
                  </a:lnTo>
                  <a:lnTo>
                    <a:pt x="268" y="926"/>
                  </a:lnTo>
                  <a:lnTo>
                    <a:pt x="463" y="634"/>
                  </a:lnTo>
                  <a:lnTo>
                    <a:pt x="707" y="390"/>
                  </a:lnTo>
                  <a:lnTo>
                    <a:pt x="829" y="269"/>
                  </a:lnTo>
                  <a:lnTo>
                    <a:pt x="975" y="171"/>
                  </a:lnTo>
                  <a:lnTo>
                    <a:pt x="1121" y="98"/>
                  </a:lnTo>
                  <a:lnTo>
                    <a:pt x="1291" y="49"/>
                  </a:lnTo>
                  <a:lnTo>
                    <a:pt x="1438" y="1"/>
                  </a:lnTo>
                  <a:lnTo>
                    <a:pt x="1608" y="1"/>
                  </a:lnTo>
                  <a:lnTo>
                    <a:pt x="1608" y="1"/>
                  </a:lnTo>
                  <a:lnTo>
                    <a:pt x="1949" y="25"/>
                  </a:lnTo>
                  <a:lnTo>
                    <a:pt x="2241" y="98"/>
                  </a:lnTo>
                  <a:lnTo>
                    <a:pt x="2509" y="220"/>
                  </a:lnTo>
                  <a:lnTo>
                    <a:pt x="2753" y="390"/>
                  </a:lnTo>
                  <a:lnTo>
                    <a:pt x="2948" y="585"/>
                  </a:lnTo>
                  <a:lnTo>
                    <a:pt x="3118" y="804"/>
                  </a:lnTo>
                  <a:lnTo>
                    <a:pt x="3167" y="926"/>
                  </a:lnTo>
                  <a:lnTo>
                    <a:pt x="3191" y="1048"/>
                  </a:lnTo>
                  <a:lnTo>
                    <a:pt x="3215" y="1170"/>
                  </a:lnTo>
                  <a:lnTo>
                    <a:pt x="3240" y="1316"/>
                  </a:lnTo>
                  <a:lnTo>
                    <a:pt x="3240" y="1316"/>
                  </a:lnTo>
                  <a:lnTo>
                    <a:pt x="3215" y="1438"/>
                  </a:lnTo>
                  <a:lnTo>
                    <a:pt x="3191" y="1559"/>
                  </a:lnTo>
                  <a:lnTo>
                    <a:pt x="3167" y="1706"/>
                  </a:lnTo>
                  <a:lnTo>
                    <a:pt x="3118" y="1803"/>
                  </a:lnTo>
                  <a:lnTo>
                    <a:pt x="2948" y="2047"/>
                  </a:lnTo>
                  <a:lnTo>
                    <a:pt x="2753" y="2217"/>
                  </a:lnTo>
                  <a:lnTo>
                    <a:pt x="2509" y="2388"/>
                  </a:lnTo>
                  <a:lnTo>
                    <a:pt x="2241" y="2509"/>
                  </a:lnTo>
                  <a:lnTo>
                    <a:pt x="1949" y="2582"/>
                  </a:lnTo>
                  <a:lnTo>
                    <a:pt x="1608" y="2607"/>
                  </a:lnTo>
                  <a:lnTo>
                    <a:pt x="1608" y="260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 name="Google Shape;741;p43"/>
          <p:cNvGrpSpPr/>
          <p:nvPr/>
        </p:nvGrpSpPr>
        <p:grpSpPr>
          <a:xfrm>
            <a:off x="4865531" y="3766924"/>
            <a:ext cx="354145" cy="354145"/>
            <a:chOff x="5964175" y="4329750"/>
            <a:chExt cx="421350" cy="421350"/>
          </a:xfrm>
        </p:grpSpPr>
        <p:sp>
          <p:nvSpPr>
            <p:cNvPr id="742" name="Google Shape;742;p43"/>
            <p:cNvSpPr/>
            <p:nvPr/>
          </p:nvSpPr>
          <p:spPr>
            <a:xfrm>
              <a:off x="5964175" y="4329750"/>
              <a:ext cx="421350" cy="421350"/>
            </a:xfrm>
            <a:custGeom>
              <a:avLst/>
              <a:gdLst/>
              <a:ahLst/>
              <a:cxnLst/>
              <a:rect l="l" t="t" r="r" b="b"/>
              <a:pathLst>
                <a:path w="16854" h="16854" fill="none" extrusionOk="0">
                  <a:moveTo>
                    <a:pt x="15636" y="14004"/>
                  </a:moveTo>
                  <a:lnTo>
                    <a:pt x="13517" y="6260"/>
                  </a:lnTo>
                  <a:lnTo>
                    <a:pt x="16196" y="3605"/>
                  </a:lnTo>
                  <a:lnTo>
                    <a:pt x="16196" y="3605"/>
                  </a:lnTo>
                  <a:lnTo>
                    <a:pt x="16318" y="3434"/>
                  </a:lnTo>
                  <a:lnTo>
                    <a:pt x="16440" y="3239"/>
                  </a:lnTo>
                  <a:lnTo>
                    <a:pt x="16537" y="3020"/>
                  </a:lnTo>
                  <a:lnTo>
                    <a:pt x="16610" y="2777"/>
                  </a:lnTo>
                  <a:lnTo>
                    <a:pt x="16732" y="2338"/>
                  </a:lnTo>
                  <a:lnTo>
                    <a:pt x="16805" y="2046"/>
                  </a:lnTo>
                  <a:lnTo>
                    <a:pt x="16805" y="2046"/>
                  </a:lnTo>
                  <a:lnTo>
                    <a:pt x="16830" y="1729"/>
                  </a:lnTo>
                  <a:lnTo>
                    <a:pt x="16854" y="1437"/>
                  </a:lnTo>
                  <a:lnTo>
                    <a:pt x="16854" y="1194"/>
                  </a:lnTo>
                  <a:lnTo>
                    <a:pt x="16854" y="950"/>
                  </a:lnTo>
                  <a:lnTo>
                    <a:pt x="16805" y="755"/>
                  </a:lnTo>
                  <a:lnTo>
                    <a:pt x="16732" y="585"/>
                  </a:lnTo>
                  <a:lnTo>
                    <a:pt x="16659" y="414"/>
                  </a:lnTo>
                  <a:lnTo>
                    <a:pt x="16562" y="293"/>
                  </a:lnTo>
                  <a:lnTo>
                    <a:pt x="16562" y="293"/>
                  </a:lnTo>
                  <a:lnTo>
                    <a:pt x="16440" y="195"/>
                  </a:lnTo>
                  <a:lnTo>
                    <a:pt x="16269" y="122"/>
                  </a:lnTo>
                  <a:lnTo>
                    <a:pt x="16099" y="49"/>
                  </a:lnTo>
                  <a:lnTo>
                    <a:pt x="15904" y="0"/>
                  </a:lnTo>
                  <a:lnTo>
                    <a:pt x="15660" y="0"/>
                  </a:lnTo>
                  <a:lnTo>
                    <a:pt x="15417" y="0"/>
                  </a:lnTo>
                  <a:lnTo>
                    <a:pt x="15125" y="25"/>
                  </a:lnTo>
                  <a:lnTo>
                    <a:pt x="14808" y="49"/>
                  </a:lnTo>
                  <a:lnTo>
                    <a:pt x="14808" y="49"/>
                  </a:lnTo>
                  <a:lnTo>
                    <a:pt x="14516" y="122"/>
                  </a:lnTo>
                  <a:lnTo>
                    <a:pt x="14077" y="244"/>
                  </a:lnTo>
                  <a:lnTo>
                    <a:pt x="13834" y="317"/>
                  </a:lnTo>
                  <a:lnTo>
                    <a:pt x="13615" y="414"/>
                  </a:lnTo>
                  <a:lnTo>
                    <a:pt x="13420" y="536"/>
                  </a:lnTo>
                  <a:lnTo>
                    <a:pt x="13249" y="658"/>
                  </a:lnTo>
                  <a:lnTo>
                    <a:pt x="10595" y="3337"/>
                  </a:lnTo>
                  <a:lnTo>
                    <a:pt x="2850" y="1218"/>
                  </a:lnTo>
                  <a:lnTo>
                    <a:pt x="2850" y="1218"/>
                  </a:lnTo>
                  <a:lnTo>
                    <a:pt x="2704" y="1194"/>
                  </a:lnTo>
                  <a:lnTo>
                    <a:pt x="2582" y="1218"/>
                  </a:lnTo>
                  <a:lnTo>
                    <a:pt x="2460" y="1267"/>
                  </a:lnTo>
                  <a:lnTo>
                    <a:pt x="2338" y="1340"/>
                  </a:lnTo>
                  <a:lnTo>
                    <a:pt x="1608" y="2095"/>
                  </a:lnTo>
                  <a:lnTo>
                    <a:pt x="1608" y="2095"/>
                  </a:lnTo>
                  <a:lnTo>
                    <a:pt x="1535" y="2192"/>
                  </a:lnTo>
                  <a:lnTo>
                    <a:pt x="1486" y="2290"/>
                  </a:lnTo>
                  <a:lnTo>
                    <a:pt x="1462" y="2411"/>
                  </a:lnTo>
                  <a:lnTo>
                    <a:pt x="1462" y="2509"/>
                  </a:lnTo>
                  <a:lnTo>
                    <a:pt x="1462" y="2509"/>
                  </a:lnTo>
                  <a:lnTo>
                    <a:pt x="1486" y="2606"/>
                  </a:lnTo>
                  <a:lnTo>
                    <a:pt x="1510" y="2679"/>
                  </a:lnTo>
                  <a:lnTo>
                    <a:pt x="1608" y="2825"/>
                  </a:lnTo>
                  <a:lnTo>
                    <a:pt x="1608" y="2825"/>
                  </a:lnTo>
                  <a:lnTo>
                    <a:pt x="1705" y="2899"/>
                  </a:lnTo>
                  <a:lnTo>
                    <a:pt x="7404" y="6600"/>
                  </a:lnTo>
                  <a:lnTo>
                    <a:pt x="4165" y="10863"/>
                  </a:lnTo>
                  <a:lnTo>
                    <a:pt x="926" y="10302"/>
                  </a:lnTo>
                  <a:lnTo>
                    <a:pt x="926" y="10302"/>
                  </a:lnTo>
                  <a:lnTo>
                    <a:pt x="828" y="10302"/>
                  </a:lnTo>
                  <a:lnTo>
                    <a:pt x="707" y="10327"/>
                  </a:lnTo>
                  <a:lnTo>
                    <a:pt x="609" y="10375"/>
                  </a:lnTo>
                  <a:lnTo>
                    <a:pt x="512" y="10449"/>
                  </a:lnTo>
                  <a:lnTo>
                    <a:pt x="146" y="10814"/>
                  </a:lnTo>
                  <a:lnTo>
                    <a:pt x="146" y="10814"/>
                  </a:lnTo>
                  <a:lnTo>
                    <a:pt x="73" y="10911"/>
                  </a:lnTo>
                  <a:lnTo>
                    <a:pt x="25" y="11033"/>
                  </a:lnTo>
                  <a:lnTo>
                    <a:pt x="0" y="11155"/>
                  </a:lnTo>
                  <a:lnTo>
                    <a:pt x="0" y="11277"/>
                  </a:lnTo>
                  <a:lnTo>
                    <a:pt x="0" y="11277"/>
                  </a:lnTo>
                  <a:lnTo>
                    <a:pt x="49" y="11423"/>
                  </a:lnTo>
                  <a:lnTo>
                    <a:pt x="146" y="11569"/>
                  </a:lnTo>
                  <a:lnTo>
                    <a:pt x="146" y="11569"/>
                  </a:lnTo>
                  <a:lnTo>
                    <a:pt x="244" y="11642"/>
                  </a:lnTo>
                  <a:lnTo>
                    <a:pt x="3434" y="13420"/>
                  </a:lnTo>
                  <a:lnTo>
                    <a:pt x="5212" y="16610"/>
                  </a:lnTo>
                  <a:lnTo>
                    <a:pt x="5212" y="16610"/>
                  </a:lnTo>
                  <a:lnTo>
                    <a:pt x="5285" y="16708"/>
                  </a:lnTo>
                  <a:lnTo>
                    <a:pt x="5285" y="16708"/>
                  </a:lnTo>
                  <a:lnTo>
                    <a:pt x="5431" y="16805"/>
                  </a:lnTo>
                  <a:lnTo>
                    <a:pt x="5578" y="16854"/>
                  </a:lnTo>
                  <a:lnTo>
                    <a:pt x="5578" y="16854"/>
                  </a:lnTo>
                  <a:lnTo>
                    <a:pt x="5699" y="16854"/>
                  </a:lnTo>
                  <a:lnTo>
                    <a:pt x="5821" y="16830"/>
                  </a:lnTo>
                  <a:lnTo>
                    <a:pt x="5943" y="16781"/>
                  </a:lnTo>
                  <a:lnTo>
                    <a:pt x="6040" y="16708"/>
                  </a:lnTo>
                  <a:lnTo>
                    <a:pt x="6406" y="16342"/>
                  </a:lnTo>
                  <a:lnTo>
                    <a:pt x="6406" y="16342"/>
                  </a:lnTo>
                  <a:lnTo>
                    <a:pt x="6479" y="16245"/>
                  </a:lnTo>
                  <a:lnTo>
                    <a:pt x="6527" y="16148"/>
                  </a:lnTo>
                  <a:lnTo>
                    <a:pt x="6552" y="16026"/>
                  </a:lnTo>
                  <a:lnTo>
                    <a:pt x="6552" y="15928"/>
                  </a:lnTo>
                  <a:lnTo>
                    <a:pt x="5992" y="12689"/>
                  </a:lnTo>
                  <a:lnTo>
                    <a:pt x="10254" y="9450"/>
                  </a:lnTo>
                  <a:lnTo>
                    <a:pt x="13956" y="15149"/>
                  </a:lnTo>
                  <a:lnTo>
                    <a:pt x="13956" y="15149"/>
                  </a:lnTo>
                  <a:lnTo>
                    <a:pt x="14029" y="15246"/>
                  </a:lnTo>
                  <a:lnTo>
                    <a:pt x="14029" y="15246"/>
                  </a:lnTo>
                  <a:lnTo>
                    <a:pt x="14175" y="15344"/>
                  </a:lnTo>
                  <a:lnTo>
                    <a:pt x="14248" y="15368"/>
                  </a:lnTo>
                  <a:lnTo>
                    <a:pt x="14345" y="15393"/>
                  </a:lnTo>
                  <a:lnTo>
                    <a:pt x="14345" y="15393"/>
                  </a:lnTo>
                  <a:lnTo>
                    <a:pt x="14443" y="15393"/>
                  </a:lnTo>
                  <a:lnTo>
                    <a:pt x="14565" y="15368"/>
                  </a:lnTo>
                  <a:lnTo>
                    <a:pt x="14662" y="15320"/>
                  </a:lnTo>
                  <a:lnTo>
                    <a:pt x="14759" y="15246"/>
                  </a:lnTo>
                  <a:lnTo>
                    <a:pt x="15514" y="14516"/>
                  </a:lnTo>
                  <a:lnTo>
                    <a:pt x="15514" y="14516"/>
                  </a:lnTo>
                  <a:lnTo>
                    <a:pt x="15587" y="14394"/>
                  </a:lnTo>
                  <a:lnTo>
                    <a:pt x="15636" y="14272"/>
                  </a:lnTo>
                  <a:lnTo>
                    <a:pt x="15660" y="14151"/>
                  </a:lnTo>
                  <a:lnTo>
                    <a:pt x="15636" y="14004"/>
                  </a:lnTo>
                  <a:lnTo>
                    <a:pt x="15636" y="1400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3"/>
            <p:cNvSpPr/>
            <p:nvPr/>
          </p:nvSpPr>
          <p:spPr>
            <a:xfrm>
              <a:off x="6322800" y="4360800"/>
              <a:ext cx="31675" cy="30475"/>
            </a:xfrm>
            <a:custGeom>
              <a:avLst/>
              <a:gdLst/>
              <a:ahLst/>
              <a:cxnLst/>
              <a:rect l="l" t="t" r="r" b="b"/>
              <a:pathLst>
                <a:path w="1267" h="1219" fill="none" extrusionOk="0">
                  <a:moveTo>
                    <a:pt x="1267" y="1218"/>
                  </a:moveTo>
                  <a:lnTo>
                    <a:pt x="1267" y="1218"/>
                  </a:lnTo>
                  <a:lnTo>
                    <a:pt x="1242" y="999"/>
                  </a:lnTo>
                  <a:lnTo>
                    <a:pt x="1169" y="755"/>
                  </a:lnTo>
                  <a:lnTo>
                    <a:pt x="1048" y="561"/>
                  </a:lnTo>
                  <a:lnTo>
                    <a:pt x="901" y="366"/>
                  </a:lnTo>
                  <a:lnTo>
                    <a:pt x="901" y="366"/>
                  </a:lnTo>
                  <a:lnTo>
                    <a:pt x="707" y="220"/>
                  </a:lnTo>
                  <a:lnTo>
                    <a:pt x="487" y="98"/>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 name="Google Shape;744;p43"/>
          <p:cNvGrpSpPr/>
          <p:nvPr/>
        </p:nvGrpSpPr>
        <p:grpSpPr>
          <a:xfrm>
            <a:off x="901439" y="4331908"/>
            <a:ext cx="372594" cy="360301"/>
            <a:chOff x="1247825" y="5001950"/>
            <a:chExt cx="443300" cy="428675"/>
          </a:xfrm>
        </p:grpSpPr>
        <p:sp>
          <p:nvSpPr>
            <p:cNvPr id="745" name="Google Shape;745;p43"/>
            <p:cNvSpPr/>
            <p:nvPr/>
          </p:nvSpPr>
          <p:spPr>
            <a:xfrm>
              <a:off x="1247825" y="5168175"/>
              <a:ext cx="373875" cy="221650"/>
            </a:xfrm>
            <a:custGeom>
              <a:avLst/>
              <a:gdLst/>
              <a:ahLst/>
              <a:cxnLst/>
              <a:rect l="l" t="t" r="r" b="b"/>
              <a:pathLst>
                <a:path w="14955" h="8866" fill="none" extrusionOk="0">
                  <a:moveTo>
                    <a:pt x="12178" y="8865"/>
                  </a:moveTo>
                  <a:lnTo>
                    <a:pt x="12178" y="8865"/>
                  </a:lnTo>
                  <a:lnTo>
                    <a:pt x="12325" y="8841"/>
                  </a:lnTo>
                  <a:lnTo>
                    <a:pt x="12471" y="8792"/>
                  </a:lnTo>
                  <a:lnTo>
                    <a:pt x="12592" y="8695"/>
                  </a:lnTo>
                  <a:lnTo>
                    <a:pt x="12666" y="8573"/>
                  </a:lnTo>
                  <a:lnTo>
                    <a:pt x="12666" y="8573"/>
                  </a:lnTo>
                  <a:lnTo>
                    <a:pt x="12958" y="8037"/>
                  </a:lnTo>
                  <a:lnTo>
                    <a:pt x="13323" y="7331"/>
                  </a:lnTo>
                  <a:lnTo>
                    <a:pt x="13688" y="6454"/>
                  </a:lnTo>
                  <a:lnTo>
                    <a:pt x="13883" y="5991"/>
                  </a:lnTo>
                  <a:lnTo>
                    <a:pt x="14078" y="5480"/>
                  </a:lnTo>
                  <a:lnTo>
                    <a:pt x="14249" y="4944"/>
                  </a:lnTo>
                  <a:lnTo>
                    <a:pt x="14419" y="4360"/>
                  </a:lnTo>
                  <a:lnTo>
                    <a:pt x="14565" y="3775"/>
                  </a:lnTo>
                  <a:lnTo>
                    <a:pt x="14711" y="3166"/>
                  </a:lnTo>
                  <a:lnTo>
                    <a:pt x="14809" y="2533"/>
                  </a:lnTo>
                  <a:lnTo>
                    <a:pt x="14882" y="1875"/>
                  </a:lnTo>
                  <a:lnTo>
                    <a:pt x="14931" y="1218"/>
                  </a:lnTo>
                  <a:lnTo>
                    <a:pt x="14955" y="536"/>
                  </a:lnTo>
                  <a:lnTo>
                    <a:pt x="14955" y="536"/>
                  </a:lnTo>
                  <a:lnTo>
                    <a:pt x="14955" y="438"/>
                  </a:lnTo>
                  <a:lnTo>
                    <a:pt x="14906" y="341"/>
                  </a:lnTo>
                  <a:lnTo>
                    <a:pt x="14857" y="244"/>
                  </a:lnTo>
                  <a:lnTo>
                    <a:pt x="14809" y="146"/>
                  </a:lnTo>
                  <a:lnTo>
                    <a:pt x="14711" y="97"/>
                  </a:lnTo>
                  <a:lnTo>
                    <a:pt x="14614" y="24"/>
                  </a:lnTo>
                  <a:lnTo>
                    <a:pt x="14516" y="0"/>
                  </a:lnTo>
                  <a:lnTo>
                    <a:pt x="14395" y="0"/>
                  </a:lnTo>
                  <a:lnTo>
                    <a:pt x="3338" y="0"/>
                  </a:lnTo>
                  <a:lnTo>
                    <a:pt x="3338" y="0"/>
                  </a:lnTo>
                  <a:lnTo>
                    <a:pt x="3216" y="0"/>
                  </a:lnTo>
                  <a:lnTo>
                    <a:pt x="3118" y="24"/>
                  </a:lnTo>
                  <a:lnTo>
                    <a:pt x="3021" y="97"/>
                  </a:lnTo>
                  <a:lnTo>
                    <a:pt x="2924" y="146"/>
                  </a:lnTo>
                  <a:lnTo>
                    <a:pt x="2875" y="244"/>
                  </a:lnTo>
                  <a:lnTo>
                    <a:pt x="2826" y="341"/>
                  </a:lnTo>
                  <a:lnTo>
                    <a:pt x="2777" y="438"/>
                  </a:lnTo>
                  <a:lnTo>
                    <a:pt x="2777" y="536"/>
                  </a:lnTo>
                  <a:lnTo>
                    <a:pt x="2777" y="536"/>
                  </a:lnTo>
                  <a:lnTo>
                    <a:pt x="2777" y="706"/>
                  </a:lnTo>
                  <a:lnTo>
                    <a:pt x="2777" y="706"/>
                  </a:lnTo>
                  <a:lnTo>
                    <a:pt x="2558" y="633"/>
                  </a:lnTo>
                  <a:lnTo>
                    <a:pt x="2363" y="585"/>
                  </a:lnTo>
                  <a:lnTo>
                    <a:pt x="2144" y="560"/>
                  </a:lnTo>
                  <a:lnTo>
                    <a:pt x="1949" y="536"/>
                  </a:lnTo>
                  <a:lnTo>
                    <a:pt x="1949" y="536"/>
                  </a:lnTo>
                  <a:lnTo>
                    <a:pt x="1755" y="560"/>
                  </a:lnTo>
                  <a:lnTo>
                    <a:pt x="1560" y="585"/>
                  </a:lnTo>
                  <a:lnTo>
                    <a:pt x="1365" y="633"/>
                  </a:lnTo>
                  <a:lnTo>
                    <a:pt x="1194" y="706"/>
                  </a:lnTo>
                  <a:lnTo>
                    <a:pt x="1024" y="779"/>
                  </a:lnTo>
                  <a:lnTo>
                    <a:pt x="853" y="877"/>
                  </a:lnTo>
                  <a:lnTo>
                    <a:pt x="707" y="999"/>
                  </a:lnTo>
                  <a:lnTo>
                    <a:pt x="561" y="1120"/>
                  </a:lnTo>
                  <a:lnTo>
                    <a:pt x="439" y="1242"/>
                  </a:lnTo>
                  <a:lnTo>
                    <a:pt x="342" y="1413"/>
                  </a:lnTo>
                  <a:lnTo>
                    <a:pt x="244" y="1559"/>
                  </a:lnTo>
                  <a:lnTo>
                    <a:pt x="147" y="1729"/>
                  </a:lnTo>
                  <a:lnTo>
                    <a:pt x="98" y="1900"/>
                  </a:lnTo>
                  <a:lnTo>
                    <a:pt x="50" y="2095"/>
                  </a:lnTo>
                  <a:lnTo>
                    <a:pt x="1" y="2289"/>
                  </a:lnTo>
                  <a:lnTo>
                    <a:pt x="1" y="2484"/>
                  </a:lnTo>
                  <a:lnTo>
                    <a:pt x="1" y="2484"/>
                  </a:lnTo>
                  <a:lnTo>
                    <a:pt x="25" y="2850"/>
                  </a:lnTo>
                  <a:lnTo>
                    <a:pt x="98" y="3191"/>
                  </a:lnTo>
                  <a:lnTo>
                    <a:pt x="220" y="3556"/>
                  </a:lnTo>
                  <a:lnTo>
                    <a:pt x="366" y="3872"/>
                  </a:lnTo>
                  <a:lnTo>
                    <a:pt x="561" y="4213"/>
                  </a:lnTo>
                  <a:lnTo>
                    <a:pt x="780" y="4530"/>
                  </a:lnTo>
                  <a:lnTo>
                    <a:pt x="1024" y="4822"/>
                  </a:lnTo>
                  <a:lnTo>
                    <a:pt x="1292" y="5090"/>
                  </a:lnTo>
                  <a:lnTo>
                    <a:pt x="1584" y="5334"/>
                  </a:lnTo>
                  <a:lnTo>
                    <a:pt x="1901" y="5577"/>
                  </a:lnTo>
                  <a:lnTo>
                    <a:pt x="2242" y="5772"/>
                  </a:lnTo>
                  <a:lnTo>
                    <a:pt x="2583" y="5943"/>
                  </a:lnTo>
                  <a:lnTo>
                    <a:pt x="2924" y="6089"/>
                  </a:lnTo>
                  <a:lnTo>
                    <a:pt x="3265" y="6186"/>
                  </a:lnTo>
                  <a:lnTo>
                    <a:pt x="3605" y="6259"/>
                  </a:lnTo>
                  <a:lnTo>
                    <a:pt x="3946" y="6284"/>
                  </a:lnTo>
                  <a:lnTo>
                    <a:pt x="3946" y="6284"/>
                  </a:lnTo>
                  <a:lnTo>
                    <a:pt x="4068" y="6625"/>
                  </a:lnTo>
                  <a:lnTo>
                    <a:pt x="4214" y="6941"/>
                  </a:lnTo>
                  <a:lnTo>
                    <a:pt x="4507" y="7574"/>
                  </a:lnTo>
                  <a:lnTo>
                    <a:pt x="4799" y="8110"/>
                  </a:lnTo>
                  <a:lnTo>
                    <a:pt x="5067" y="8573"/>
                  </a:lnTo>
                  <a:lnTo>
                    <a:pt x="5067" y="8573"/>
                  </a:lnTo>
                  <a:lnTo>
                    <a:pt x="5140" y="8695"/>
                  </a:lnTo>
                  <a:lnTo>
                    <a:pt x="5262" y="8792"/>
                  </a:lnTo>
                  <a:lnTo>
                    <a:pt x="5408" y="8841"/>
                  </a:lnTo>
                  <a:lnTo>
                    <a:pt x="5554" y="886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43"/>
            <p:cNvSpPr/>
            <p:nvPr/>
          </p:nvSpPr>
          <p:spPr>
            <a:xfrm>
              <a:off x="1275850" y="5209575"/>
              <a:ext cx="60900" cy="87075"/>
            </a:xfrm>
            <a:custGeom>
              <a:avLst/>
              <a:gdLst/>
              <a:ahLst/>
              <a:cxnLst/>
              <a:rect l="l" t="t" r="r" b="b"/>
              <a:pathLst>
                <a:path w="2436" h="3483" fill="none" extrusionOk="0">
                  <a:moveTo>
                    <a:pt x="0" y="828"/>
                  </a:moveTo>
                  <a:lnTo>
                    <a:pt x="0" y="828"/>
                  </a:lnTo>
                  <a:lnTo>
                    <a:pt x="0" y="658"/>
                  </a:lnTo>
                  <a:lnTo>
                    <a:pt x="49" y="512"/>
                  </a:lnTo>
                  <a:lnTo>
                    <a:pt x="122" y="366"/>
                  </a:lnTo>
                  <a:lnTo>
                    <a:pt x="244" y="244"/>
                  </a:lnTo>
                  <a:lnTo>
                    <a:pt x="366" y="146"/>
                  </a:lnTo>
                  <a:lnTo>
                    <a:pt x="487" y="73"/>
                  </a:lnTo>
                  <a:lnTo>
                    <a:pt x="658" y="25"/>
                  </a:lnTo>
                  <a:lnTo>
                    <a:pt x="828" y="0"/>
                  </a:lnTo>
                  <a:lnTo>
                    <a:pt x="828" y="0"/>
                  </a:lnTo>
                  <a:lnTo>
                    <a:pt x="950" y="0"/>
                  </a:lnTo>
                  <a:lnTo>
                    <a:pt x="1072" y="25"/>
                  </a:lnTo>
                  <a:lnTo>
                    <a:pt x="1340" y="122"/>
                  </a:lnTo>
                  <a:lnTo>
                    <a:pt x="1559" y="268"/>
                  </a:lnTo>
                  <a:lnTo>
                    <a:pt x="1754" y="414"/>
                  </a:lnTo>
                  <a:lnTo>
                    <a:pt x="1754" y="414"/>
                  </a:lnTo>
                  <a:lnTo>
                    <a:pt x="1803" y="780"/>
                  </a:lnTo>
                  <a:lnTo>
                    <a:pt x="1876" y="1169"/>
                  </a:lnTo>
                  <a:lnTo>
                    <a:pt x="2046" y="1997"/>
                  </a:lnTo>
                  <a:lnTo>
                    <a:pt x="2265" y="2801"/>
                  </a:lnTo>
                  <a:lnTo>
                    <a:pt x="2436" y="3483"/>
                  </a:lnTo>
                  <a:lnTo>
                    <a:pt x="2436" y="3483"/>
                  </a:lnTo>
                  <a:lnTo>
                    <a:pt x="2241" y="3434"/>
                  </a:lnTo>
                  <a:lnTo>
                    <a:pt x="2022" y="3361"/>
                  </a:lnTo>
                  <a:lnTo>
                    <a:pt x="1827" y="3264"/>
                  </a:lnTo>
                  <a:lnTo>
                    <a:pt x="1608" y="3142"/>
                  </a:lnTo>
                  <a:lnTo>
                    <a:pt x="1413" y="3020"/>
                  </a:lnTo>
                  <a:lnTo>
                    <a:pt x="1194" y="2874"/>
                  </a:lnTo>
                  <a:lnTo>
                    <a:pt x="999" y="2704"/>
                  </a:lnTo>
                  <a:lnTo>
                    <a:pt x="804" y="2533"/>
                  </a:lnTo>
                  <a:lnTo>
                    <a:pt x="634" y="2338"/>
                  </a:lnTo>
                  <a:lnTo>
                    <a:pt x="487" y="2143"/>
                  </a:lnTo>
                  <a:lnTo>
                    <a:pt x="341" y="1924"/>
                  </a:lnTo>
                  <a:lnTo>
                    <a:pt x="219" y="1729"/>
                  </a:lnTo>
                  <a:lnTo>
                    <a:pt x="122" y="1510"/>
                  </a:lnTo>
                  <a:lnTo>
                    <a:pt x="49" y="1267"/>
                  </a:lnTo>
                  <a:lnTo>
                    <a:pt x="0" y="1047"/>
                  </a:lnTo>
                  <a:lnTo>
                    <a:pt x="0" y="828"/>
                  </a:lnTo>
                  <a:lnTo>
                    <a:pt x="0" y="8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43"/>
            <p:cNvSpPr/>
            <p:nvPr/>
          </p:nvSpPr>
          <p:spPr>
            <a:xfrm>
              <a:off x="1247825" y="5391625"/>
              <a:ext cx="443300" cy="39000"/>
            </a:xfrm>
            <a:custGeom>
              <a:avLst/>
              <a:gdLst/>
              <a:ahLst/>
              <a:cxnLst/>
              <a:rect l="l" t="t" r="r" b="b"/>
              <a:pathLst>
                <a:path w="17732" h="1560" fill="none" extrusionOk="0">
                  <a:moveTo>
                    <a:pt x="16611" y="1559"/>
                  </a:moveTo>
                  <a:lnTo>
                    <a:pt x="1121" y="1559"/>
                  </a:lnTo>
                  <a:lnTo>
                    <a:pt x="1121" y="1559"/>
                  </a:lnTo>
                  <a:lnTo>
                    <a:pt x="1000" y="1535"/>
                  </a:lnTo>
                  <a:lnTo>
                    <a:pt x="878" y="1510"/>
                  </a:lnTo>
                  <a:lnTo>
                    <a:pt x="780" y="1462"/>
                  </a:lnTo>
                  <a:lnTo>
                    <a:pt x="683" y="1389"/>
                  </a:lnTo>
                  <a:lnTo>
                    <a:pt x="488" y="1218"/>
                  </a:lnTo>
                  <a:lnTo>
                    <a:pt x="318" y="999"/>
                  </a:lnTo>
                  <a:lnTo>
                    <a:pt x="196" y="755"/>
                  </a:lnTo>
                  <a:lnTo>
                    <a:pt x="98" y="487"/>
                  </a:lnTo>
                  <a:lnTo>
                    <a:pt x="25" y="244"/>
                  </a:lnTo>
                  <a:lnTo>
                    <a:pt x="1" y="0"/>
                  </a:lnTo>
                  <a:lnTo>
                    <a:pt x="17731" y="0"/>
                  </a:lnTo>
                  <a:lnTo>
                    <a:pt x="17731" y="0"/>
                  </a:lnTo>
                  <a:lnTo>
                    <a:pt x="17707" y="244"/>
                  </a:lnTo>
                  <a:lnTo>
                    <a:pt x="17634" y="487"/>
                  </a:lnTo>
                  <a:lnTo>
                    <a:pt x="17537" y="755"/>
                  </a:lnTo>
                  <a:lnTo>
                    <a:pt x="17415" y="999"/>
                  </a:lnTo>
                  <a:lnTo>
                    <a:pt x="17244" y="1218"/>
                  </a:lnTo>
                  <a:lnTo>
                    <a:pt x="17049" y="1389"/>
                  </a:lnTo>
                  <a:lnTo>
                    <a:pt x="16952" y="1462"/>
                  </a:lnTo>
                  <a:lnTo>
                    <a:pt x="16855" y="1510"/>
                  </a:lnTo>
                  <a:lnTo>
                    <a:pt x="16733" y="1535"/>
                  </a:lnTo>
                  <a:lnTo>
                    <a:pt x="16611" y="1559"/>
                  </a:lnTo>
                  <a:lnTo>
                    <a:pt x="16611" y="155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3"/>
            <p:cNvSpPr/>
            <p:nvPr/>
          </p:nvSpPr>
          <p:spPr>
            <a:xfrm>
              <a:off x="1454850" y="5001950"/>
              <a:ext cx="17075" cy="114475"/>
            </a:xfrm>
            <a:custGeom>
              <a:avLst/>
              <a:gdLst/>
              <a:ahLst/>
              <a:cxnLst/>
              <a:rect l="l" t="t" r="r" b="b"/>
              <a:pathLst>
                <a:path w="683" h="4579" fill="none" extrusionOk="0">
                  <a:moveTo>
                    <a:pt x="683" y="0"/>
                  </a:moveTo>
                  <a:lnTo>
                    <a:pt x="683" y="0"/>
                  </a:lnTo>
                  <a:lnTo>
                    <a:pt x="658" y="171"/>
                  </a:lnTo>
                  <a:lnTo>
                    <a:pt x="610" y="317"/>
                  </a:lnTo>
                  <a:lnTo>
                    <a:pt x="512" y="439"/>
                  </a:lnTo>
                  <a:lnTo>
                    <a:pt x="415" y="585"/>
                  </a:lnTo>
                  <a:lnTo>
                    <a:pt x="415" y="585"/>
                  </a:lnTo>
                  <a:lnTo>
                    <a:pt x="269" y="731"/>
                  </a:lnTo>
                  <a:lnTo>
                    <a:pt x="147" y="950"/>
                  </a:lnTo>
                  <a:lnTo>
                    <a:pt x="74" y="1072"/>
                  </a:lnTo>
                  <a:lnTo>
                    <a:pt x="49" y="1194"/>
                  </a:lnTo>
                  <a:lnTo>
                    <a:pt x="1" y="1364"/>
                  </a:lnTo>
                  <a:lnTo>
                    <a:pt x="1" y="1535"/>
                  </a:lnTo>
                  <a:lnTo>
                    <a:pt x="1" y="1535"/>
                  </a:lnTo>
                  <a:lnTo>
                    <a:pt x="1" y="1705"/>
                  </a:lnTo>
                  <a:lnTo>
                    <a:pt x="49" y="1851"/>
                  </a:lnTo>
                  <a:lnTo>
                    <a:pt x="74" y="1997"/>
                  </a:lnTo>
                  <a:lnTo>
                    <a:pt x="147" y="2095"/>
                  </a:lnTo>
                  <a:lnTo>
                    <a:pt x="269" y="2314"/>
                  </a:lnTo>
                  <a:lnTo>
                    <a:pt x="415" y="2484"/>
                  </a:lnTo>
                  <a:lnTo>
                    <a:pt x="415" y="2484"/>
                  </a:lnTo>
                  <a:lnTo>
                    <a:pt x="512" y="2606"/>
                  </a:lnTo>
                  <a:lnTo>
                    <a:pt x="610" y="2728"/>
                  </a:lnTo>
                  <a:lnTo>
                    <a:pt x="658" y="2874"/>
                  </a:lnTo>
                  <a:lnTo>
                    <a:pt x="683" y="3045"/>
                  </a:lnTo>
                  <a:lnTo>
                    <a:pt x="683" y="3045"/>
                  </a:lnTo>
                  <a:lnTo>
                    <a:pt x="658" y="3239"/>
                  </a:lnTo>
                  <a:lnTo>
                    <a:pt x="610" y="3385"/>
                  </a:lnTo>
                  <a:lnTo>
                    <a:pt x="512" y="3507"/>
                  </a:lnTo>
                  <a:lnTo>
                    <a:pt x="415" y="3629"/>
                  </a:lnTo>
                  <a:lnTo>
                    <a:pt x="415" y="3629"/>
                  </a:lnTo>
                  <a:lnTo>
                    <a:pt x="269" y="3800"/>
                  </a:lnTo>
                  <a:lnTo>
                    <a:pt x="147" y="3994"/>
                  </a:lnTo>
                  <a:lnTo>
                    <a:pt x="74" y="4116"/>
                  </a:lnTo>
                  <a:lnTo>
                    <a:pt x="49"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3"/>
            <p:cNvSpPr/>
            <p:nvPr/>
          </p:nvSpPr>
          <p:spPr>
            <a:xfrm>
              <a:off x="1411025" y="5001950"/>
              <a:ext cx="17075" cy="114475"/>
            </a:xfrm>
            <a:custGeom>
              <a:avLst/>
              <a:gdLst/>
              <a:ahLst/>
              <a:cxnLst/>
              <a:rect l="l" t="t" r="r" b="b"/>
              <a:pathLst>
                <a:path w="683" h="4579" fill="none" extrusionOk="0">
                  <a:moveTo>
                    <a:pt x="682" y="0"/>
                  </a:moveTo>
                  <a:lnTo>
                    <a:pt x="682" y="0"/>
                  </a:lnTo>
                  <a:lnTo>
                    <a:pt x="658" y="171"/>
                  </a:lnTo>
                  <a:lnTo>
                    <a:pt x="609" y="317"/>
                  </a:lnTo>
                  <a:lnTo>
                    <a:pt x="536" y="439"/>
                  </a:lnTo>
                  <a:lnTo>
                    <a:pt x="414" y="585"/>
                  </a:lnTo>
                  <a:lnTo>
                    <a:pt x="414" y="585"/>
                  </a:lnTo>
                  <a:lnTo>
                    <a:pt x="268" y="731"/>
                  </a:lnTo>
                  <a:lnTo>
                    <a:pt x="146" y="950"/>
                  </a:lnTo>
                  <a:lnTo>
                    <a:pt x="97" y="1072"/>
                  </a:lnTo>
                  <a:lnTo>
                    <a:pt x="49" y="1194"/>
                  </a:lnTo>
                  <a:lnTo>
                    <a:pt x="24" y="1364"/>
                  </a:lnTo>
                  <a:lnTo>
                    <a:pt x="0" y="1535"/>
                  </a:lnTo>
                  <a:lnTo>
                    <a:pt x="0" y="1535"/>
                  </a:lnTo>
                  <a:lnTo>
                    <a:pt x="24" y="1705"/>
                  </a:lnTo>
                  <a:lnTo>
                    <a:pt x="49" y="1851"/>
                  </a:lnTo>
                  <a:lnTo>
                    <a:pt x="97" y="1997"/>
                  </a:lnTo>
                  <a:lnTo>
                    <a:pt x="146" y="2095"/>
                  </a:lnTo>
                  <a:lnTo>
                    <a:pt x="268" y="2314"/>
                  </a:lnTo>
                  <a:lnTo>
                    <a:pt x="414" y="2484"/>
                  </a:lnTo>
                  <a:lnTo>
                    <a:pt x="414" y="2484"/>
                  </a:lnTo>
                  <a:lnTo>
                    <a:pt x="536" y="2606"/>
                  </a:lnTo>
                  <a:lnTo>
                    <a:pt x="609" y="2728"/>
                  </a:lnTo>
                  <a:lnTo>
                    <a:pt x="658" y="2874"/>
                  </a:lnTo>
                  <a:lnTo>
                    <a:pt x="682" y="3045"/>
                  </a:lnTo>
                  <a:lnTo>
                    <a:pt x="682" y="3045"/>
                  </a:lnTo>
                  <a:lnTo>
                    <a:pt x="658" y="3239"/>
                  </a:lnTo>
                  <a:lnTo>
                    <a:pt x="609" y="3385"/>
                  </a:lnTo>
                  <a:lnTo>
                    <a:pt x="536" y="3507"/>
                  </a:lnTo>
                  <a:lnTo>
                    <a:pt x="414" y="3629"/>
                  </a:lnTo>
                  <a:lnTo>
                    <a:pt x="414" y="3629"/>
                  </a:lnTo>
                  <a:lnTo>
                    <a:pt x="268" y="3800"/>
                  </a:lnTo>
                  <a:lnTo>
                    <a:pt x="146" y="3994"/>
                  </a:lnTo>
                  <a:lnTo>
                    <a:pt x="97" y="4116"/>
                  </a:lnTo>
                  <a:lnTo>
                    <a:pt x="49" y="4262"/>
                  </a:lnTo>
                  <a:lnTo>
                    <a:pt x="24"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3"/>
            <p:cNvSpPr/>
            <p:nvPr/>
          </p:nvSpPr>
          <p:spPr>
            <a:xfrm>
              <a:off x="1498700" y="5001950"/>
              <a:ext cx="16450" cy="114475"/>
            </a:xfrm>
            <a:custGeom>
              <a:avLst/>
              <a:gdLst/>
              <a:ahLst/>
              <a:cxnLst/>
              <a:rect l="l" t="t" r="r" b="b"/>
              <a:pathLst>
                <a:path w="658" h="4579" fill="none" extrusionOk="0">
                  <a:moveTo>
                    <a:pt x="658" y="0"/>
                  </a:moveTo>
                  <a:lnTo>
                    <a:pt x="658" y="0"/>
                  </a:lnTo>
                  <a:lnTo>
                    <a:pt x="658" y="171"/>
                  </a:lnTo>
                  <a:lnTo>
                    <a:pt x="585" y="317"/>
                  </a:lnTo>
                  <a:lnTo>
                    <a:pt x="512" y="439"/>
                  </a:lnTo>
                  <a:lnTo>
                    <a:pt x="390" y="585"/>
                  </a:lnTo>
                  <a:lnTo>
                    <a:pt x="390" y="585"/>
                  </a:lnTo>
                  <a:lnTo>
                    <a:pt x="268" y="731"/>
                  </a:lnTo>
                  <a:lnTo>
                    <a:pt x="122" y="950"/>
                  </a:lnTo>
                  <a:lnTo>
                    <a:pt x="73" y="1072"/>
                  </a:lnTo>
                  <a:lnTo>
                    <a:pt x="25" y="1194"/>
                  </a:lnTo>
                  <a:lnTo>
                    <a:pt x="0" y="1364"/>
                  </a:lnTo>
                  <a:lnTo>
                    <a:pt x="0" y="1535"/>
                  </a:lnTo>
                  <a:lnTo>
                    <a:pt x="0" y="1535"/>
                  </a:lnTo>
                  <a:lnTo>
                    <a:pt x="0" y="1705"/>
                  </a:lnTo>
                  <a:lnTo>
                    <a:pt x="25" y="1851"/>
                  </a:lnTo>
                  <a:lnTo>
                    <a:pt x="73" y="1997"/>
                  </a:lnTo>
                  <a:lnTo>
                    <a:pt x="122" y="2095"/>
                  </a:lnTo>
                  <a:lnTo>
                    <a:pt x="268"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8" y="3800"/>
                  </a:lnTo>
                  <a:lnTo>
                    <a:pt x="122" y="3994"/>
                  </a:lnTo>
                  <a:lnTo>
                    <a:pt x="73" y="4116"/>
                  </a:lnTo>
                  <a:lnTo>
                    <a:pt x="25"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 name="Google Shape;751;p43"/>
          <p:cNvGrpSpPr/>
          <p:nvPr/>
        </p:nvGrpSpPr>
        <p:grpSpPr>
          <a:xfrm>
            <a:off x="1499685" y="4313985"/>
            <a:ext cx="306068" cy="389992"/>
            <a:chOff x="1959600" y="4980625"/>
            <a:chExt cx="364150" cy="464000"/>
          </a:xfrm>
        </p:grpSpPr>
        <p:sp>
          <p:nvSpPr>
            <p:cNvPr id="752" name="Google Shape;752;p43"/>
            <p:cNvSpPr/>
            <p:nvPr/>
          </p:nvSpPr>
          <p:spPr>
            <a:xfrm>
              <a:off x="1959600" y="4980625"/>
              <a:ext cx="364150" cy="239325"/>
            </a:xfrm>
            <a:custGeom>
              <a:avLst/>
              <a:gdLst/>
              <a:ahLst/>
              <a:cxnLst/>
              <a:rect l="l" t="t" r="r" b="b"/>
              <a:pathLst>
                <a:path w="14566" h="9573" fill="none" extrusionOk="0">
                  <a:moveTo>
                    <a:pt x="8769" y="9572"/>
                  </a:moveTo>
                  <a:lnTo>
                    <a:pt x="14565" y="9572"/>
                  </a:lnTo>
                  <a:lnTo>
                    <a:pt x="14565" y="6114"/>
                  </a:lnTo>
                  <a:lnTo>
                    <a:pt x="14565" y="6114"/>
                  </a:lnTo>
                  <a:lnTo>
                    <a:pt x="14541" y="6016"/>
                  </a:lnTo>
                  <a:lnTo>
                    <a:pt x="14516" y="5919"/>
                  </a:lnTo>
                  <a:lnTo>
                    <a:pt x="14468" y="5822"/>
                  </a:lnTo>
                  <a:lnTo>
                    <a:pt x="14419" y="5773"/>
                  </a:lnTo>
                  <a:lnTo>
                    <a:pt x="14346" y="5700"/>
                  </a:lnTo>
                  <a:lnTo>
                    <a:pt x="14249" y="5651"/>
                  </a:lnTo>
                  <a:lnTo>
                    <a:pt x="14175" y="5627"/>
                  </a:lnTo>
                  <a:lnTo>
                    <a:pt x="14078" y="5627"/>
                  </a:lnTo>
                  <a:lnTo>
                    <a:pt x="10814" y="5627"/>
                  </a:lnTo>
                  <a:lnTo>
                    <a:pt x="10814" y="5627"/>
                  </a:lnTo>
                  <a:lnTo>
                    <a:pt x="11228" y="5456"/>
                  </a:lnTo>
                  <a:lnTo>
                    <a:pt x="11643" y="5237"/>
                  </a:lnTo>
                  <a:lnTo>
                    <a:pt x="12008" y="4993"/>
                  </a:lnTo>
                  <a:lnTo>
                    <a:pt x="12178" y="4872"/>
                  </a:lnTo>
                  <a:lnTo>
                    <a:pt x="12349" y="4726"/>
                  </a:lnTo>
                  <a:lnTo>
                    <a:pt x="12349" y="4726"/>
                  </a:lnTo>
                  <a:lnTo>
                    <a:pt x="12617" y="4433"/>
                  </a:lnTo>
                  <a:lnTo>
                    <a:pt x="12836" y="4141"/>
                  </a:lnTo>
                  <a:lnTo>
                    <a:pt x="13031" y="3849"/>
                  </a:lnTo>
                  <a:lnTo>
                    <a:pt x="13177" y="3557"/>
                  </a:lnTo>
                  <a:lnTo>
                    <a:pt x="13274" y="3289"/>
                  </a:lnTo>
                  <a:lnTo>
                    <a:pt x="13372" y="3021"/>
                  </a:lnTo>
                  <a:lnTo>
                    <a:pt x="13396" y="2753"/>
                  </a:lnTo>
                  <a:lnTo>
                    <a:pt x="13420" y="2485"/>
                  </a:lnTo>
                  <a:lnTo>
                    <a:pt x="13396" y="2241"/>
                  </a:lnTo>
                  <a:lnTo>
                    <a:pt x="13347" y="1998"/>
                  </a:lnTo>
                  <a:lnTo>
                    <a:pt x="13274" y="1754"/>
                  </a:lnTo>
                  <a:lnTo>
                    <a:pt x="13201" y="1535"/>
                  </a:lnTo>
                  <a:lnTo>
                    <a:pt x="13079" y="1340"/>
                  </a:lnTo>
                  <a:lnTo>
                    <a:pt x="12958" y="1121"/>
                  </a:lnTo>
                  <a:lnTo>
                    <a:pt x="12812" y="951"/>
                  </a:lnTo>
                  <a:lnTo>
                    <a:pt x="12641" y="780"/>
                  </a:lnTo>
                  <a:lnTo>
                    <a:pt x="12641" y="780"/>
                  </a:lnTo>
                  <a:lnTo>
                    <a:pt x="12471" y="610"/>
                  </a:lnTo>
                  <a:lnTo>
                    <a:pt x="12300" y="463"/>
                  </a:lnTo>
                  <a:lnTo>
                    <a:pt x="12105" y="342"/>
                  </a:lnTo>
                  <a:lnTo>
                    <a:pt x="11886" y="220"/>
                  </a:lnTo>
                  <a:lnTo>
                    <a:pt x="11667" y="147"/>
                  </a:lnTo>
                  <a:lnTo>
                    <a:pt x="11423" y="74"/>
                  </a:lnTo>
                  <a:lnTo>
                    <a:pt x="11180" y="25"/>
                  </a:lnTo>
                  <a:lnTo>
                    <a:pt x="10936" y="1"/>
                  </a:lnTo>
                  <a:lnTo>
                    <a:pt x="10668" y="25"/>
                  </a:lnTo>
                  <a:lnTo>
                    <a:pt x="10400" y="49"/>
                  </a:lnTo>
                  <a:lnTo>
                    <a:pt x="10133" y="147"/>
                  </a:lnTo>
                  <a:lnTo>
                    <a:pt x="9865" y="244"/>
                  </a:lnTo>
                  <a:lnTo>
                    <a:pt x="9572" y="390"/>
                  </a:lnTo>
                  <a:lnTo>
                    <a:pt x="9280" y="585"/>
                  </a:lnTo>
                  <a:lnTo>
                    <a:pt x="8988" y="804"/>
                  </a:lnTo>
                  <a:lnTo>
                    <a:pt x="8696" y="1072"/>
                  </a:lnTo>
                  <a:lnTo>
                    <a:pt x="8696" y="1072"/>
                  </a:lnTo>
                  <a:lnTo>
                    <a:pt x="8452" y="1365"/>
                  </a:lnTo>
                  <a:lnTo>
                    <a:pt x="8257" y="1657"/>
                  </a:lnTo>
                  <a:lnTo>
                    <a:pt x="8062" y="1973"/>
                  </a:lnTo>
                  <a:lnTo>
                    <a:pt x="7892" y="2314"/>
                  </a:lnTo>
                  <a:lnTo>
                    <a:pt x="7770" y="2680"/>
                  </a:lnTo>
                  <a:lnTo>
                    <a:pt x="7648" y="3045"/>
                  </a:lnTo>
                  <a:lnTo>
                    <a:pt x="7551" y="3386"/>
                  </a:lnTo>
                  <a:lnTo>
                    <a:pt x="7478" y="3727"/>
                  </a:lnTo>
                  <a:lnTo>
                    <a:pt x="7380" y="4385"/>
                  </a:lnTo>
                  <a:lnTo>
                    <a:pt x="7307" y="4896"/>
                  </a:lnTo>
                  <a:lnTo>
                    <a:pt x="7283" y="5456"/>
                  </a:lnTo>
                  <a:lnTo>
                    <a:pt x="7283" y="5456"/>
                  </a:lnTo>
                  <a:lnTo>
                    <a:pt x="7283" y="5456"/>
                  </a:lnTo>
                  <a:lnTo>
                    <a:pt x="7283" y="5456"/>
                  </a:lnTo>
                  <a:lnTo>
                    <a:pt x="7283" y="5456"/>
                  </a:lnTo>
                  <a:lnTo>
                    <a:pt x="7259" y="4896"/>
                  </a:lnTo>
                  <a:lnTo>
                    <a:pt x="7186" y="4385"/>
                  </a:lnTo>
                  <a:lnTo>
                    <a:pt x="7088" y="3727"/>
                  </a:lnTo>
                  <a:lnTo>
                    <a:pt x="7015" y="3386"/>
                  </a:lnTo>
                  <a:lnTo>
                    <a:pt x="6918" y="3045"/>
                  </a:lnTo>
                  <a:lnTo>
                    <a:pt x="6796" y="2680"/>
                  </a:lnTo>
                  <a:lnTo>
                    <a:pt x="6674" y="2314"/>
                  </a:lnTo>
                  <a:lnTo>
                    <a:pt x="6504" y="1973"/>
                  </a:lnTo>
                  <a:lnTo>
                    <a:pt x="6309" y="1657"/>
                  </a:lnTo>
                  <a:lnTo>
                    <a:pt x="6114" y="1365"/>
                  </a:lnTo>
                  <a:lnTo>
                    <a:pt x="5870" y="1072"/>
                  </a:lnTo>
                  <a:lnTo>
                    <a:pt x="5870" y="1072"/>
                  </a:lnTo>
                  <a:lnTo>
                    <a:pt x="5578" y="804"/>
                  </a:lnTo>
                  <a:lnTo>
                    <a:pt x="5286" y="585"/>
                  </a:lnTo>
                  <a:lnTo>
                    <a:pt x="4994" y="390"/>
                  </a:lnTo>
                  <a:lnTo>
                    <a:pt x="4701" y="244"/>
                  </a:lnTo>
                  <a:lnTo>
                    <a:pt x="4433" y="147"/>
                  </a:lnTo>
                  <a:lnTo>
                    <a:pt x="4166" y="49"/>
                  </a:lnTo>
                  <a:lnTo>
                    <a:pt x="3898" y="25"/>
                  </a:lnTo>
                  <a:lnTo>
                    <a:pt x="3630" y="1"/>
                  </a:lnTo>
                  <a:lnTo>
                    <a:pt x="3386" y="25"/>
                  </a:lnTo>
                  <a:lnTo>
                    <a:pt x="3143" y="74"/>
                  </a:lnTo>
                  <a:lnTo>
                    <a:pt x="2899" y="147"/>
                  </a:lnTo>
                  <a:lnTo>
                    <a:pt x="2680" y="220"/>
                  </a:lnTo>
                  <a:lnTo>
                    <a:pt x="2461" y="342"/>
                  </a:lnTo>
                  <a:lnTo>
                    <a:pt x="2266" y="463"/>
                  </a:lnTo>
                  <a:lnTo>
                    <a:pt x="2095" y="610"/>
                  </a:lnTo>
                  <a:lnTo>
                    <a:pt x="1925" y="780"/>
                  </a:lnTo>
                  <a:lnTo>
                    <a:pt x="1925" y="780"/>
                  </a:lnTo>
                  <a:lnTo>
                    <a:pt x="1754" y="951"/>
                  </a:lnTo>
                  <a:lnTo>
                    <a:pt x="1608" y="1121"/>
                  </a:lnTo>
                  <a:lnTo>
                    <a:pt x="1487" y="1340"/>
                  </a:lnTo>
                  <a:lnTo>
                    <a:pt x="1365" y="1535"/>
                  </a:lnTo>
                  <a:lnTo>
                    <a:pt x="1292" y="1754"/>
                  </a:lnTo>
                  <a:lnTo>
                    <a:pt x="1219" y="1998"/>
                  </a:lnTo>
                  <a:lnTo>
                    <a:pt x="1170" y="2241"/>
                  </a:lnTo>
                  <a:lnTo>
                    <a:pt x="1146" y="2485"/>
                  </a:lnTo>
                  <a:lnTo>
                    <a:pt x="1170" y="2753"/>
                  </a:lnTo>
                  <a:lnTo>
                    <a:pt x="1194" y="3021"/>
                  </a:lnTo>
                  <a:lnTo>
                    <a:pt x="1292" y="3289"/>
                  </a:lnTo>
                  <a:lnTo>
                    <a:pt x="1389" y="3557"/>
                  </a:lnTo>
                  <a:lnTo>
                    <a:pt x="1535" y="3849"/>
                  </a:lnTo>
                  <a:lnTo>
                    <a:pt x="1730" y="4141"/>
                  </a:lnTo>
                  <a:lnTo>
                    <a:pt x="1949" y="4433"/>
                  </a:lnTo>
                  <a:lnTo>
                    <a:pt x="2217" y="4726"/>
                  </a:lnTo>
                  <a:lnTo>
                    <a:pt x="2217" y="4726"/>
                  </a:lnTo>
                  <a:lnTo>
                    <a:pt x="2388" y="4872"/>
                  </a:lnTo>
                  <a:lnTo>
                    <a:pt x="2558" y="4993"/>
                  </a:lnTo>
                  <a:lnTo>
                    <a:pt x="2923" y="5237"/>
                  </a:lnTo>
                  <a:lnTo>
                    <a:pt x="3337" y="5456"/>
                  </a:lnTo>
                  <a:lnTo>
                    <a:pt x="3752" y="5627"/>
                  </a:lnTo>
                  <a:lnTo>
                    <a:pt x="488" y="5627"/>
                  </a:lnTo>
                  <a:lnTo>
                    <a:pt x="488" y="5627"/>
                  </a:lnTo>
                  <a:lnTo>
                    <a:pt x="391" y="5627"/>
                  </a:lnTo>
                  <a:lnTo>
                    <a:pt x="317" y="5651"/>
                  </a:lnTo>
                  <a:lnTo>
                    <a:pt x="220" y="5700"/>
                  </a:lnTo>
                  <a:lnTo>
                    <a:pt x="147" y="5773"/>
                  </a:lnTo>
                  <a:lnTo>
                    <a:pt x="98" y="5822"/>
                  </a:lnTo>
                  <a:lnTo>
                    <a:pt x="50" y="5919"/>
                  </a:lnTo>
                  <a:lnTo>
                    <a:pt x="25" y="6016"/>
                  </a:lnTo>
                  <a:lnTo>
                    <a:pt x="1" y="6114"/>
                  </a:lnTo>
                  <a:lnTo>
                    <a:pt x="1" y="9572"/>
                  </a:lnTo>
                  <a:lnTo>
                    <a:pt x="5797" y="95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3"/>
            <p:cNvSpPr/>
            <p:nvPr/>
          </p:nvSpPr>
          <p:spPr>
            <a:xfrm>
              <a:off x="2053375" y="5121275"/>
              <a:ext cx="176600" cy="25"/>
            </a:xfrm>
            <a:custGeom>
              <a:avLst/>
              <a:gdLst/>
              <a:ahLst/>
              <a:cxnLst/>
              <a:rect l="l" t="t" r="r" b="b"/>
              <a:pathLst>
                <a:path w="7064" h="1" fill="none" extrusionOk="0">
                  <a:moveTo>
                    <a:pt x="1" y="1"/>
                  </a:moveTo>
                  <a:lnTo>
                    <a:pt x="70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43"/>
            <p:cNvSpPr/>
            <p:nvPr/>
          </p:nvSpPr>
          <p:spPr>
            <a:xfrm>
              <a:off x="2104525" y="5121275"/>
              <a:ext cx="74300" cy="323350"/>
            </a:xfrm>
            <a:custGeom>
              <a:avLst/>
              <a:gdLst/>
              <a:ahLst/>
              <a:cxnLst/>
              <a:rect l="l" t="t" r="r" b="b"/>
              <a:pathLst>
                <a:path w="2972" h="12934" fill="none" extrusionOk="0">
                  <a:moveTo>
                    <a:pt x="0" y="1"/>
                  </a:moveTo>
                  <a:lnTo>
                    <a:pt x="0" y="12933"/>
                  </a:lnTo>
                  <a:lnTo>
                    <a:pt x="2972" y="12933"/>
                  </a:lnTo>
                  <a:lnTo>
                    <a:pt x="297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43"/>
            <p:cNvSpPr/>
            <p:nvPr/>
          </p:nvSpPr>
          <p:spPr>
            <a:xfrm>
              <a:off x="2166625" y="5023850"/>
              <a:ext cx="85275" cy="85275"/>
            </a:xfrm>
            <a:custGeom>
              <a:avLst/>
              <a:gdLst/>
              <a:ahLst/>
              <a:cxnLst/>
              <a:rect l="l" t="t" r="r" b="b"/>
              <a:pathLst>
                <a:path w="3411" h="3411" fill="none" extrusionOk="0">
                  <a:moveTo>
                    <a:pt x="902" y="659"/>
                  </a:moveTo>
                  <a:lnTo>
                    <a:pt x="902" y="659"/>
                  </a:lnTo>
                  <a:lnTo>
                    <a:pt x="1194" y="391"/>
                  </a:lnTo>
                  <a:lnTo>
                    <a:pt x="1486" y="196"/>
                  </a:lnTo>
                  <a:lnTo>
                    <a:pt x="1754" y="74"/>
                  </a:lnTo>
                  <a:lnTo>
                    <a:pt x="1900" y="50"/>
                  </a:lnTo>
                  <a:lnTo>
                    <a:pt x="2022" y="25"/>
                  </a:lnTo>
                  <a:lnTo>
                    <a:pt x="2144" y="1"/>
                  </a:lnTo>
                  <a:lnTo>
                    <a:pt x="2290" y="25"/>
                  </a:lnTo>
                  <a:lnTo>
                    <a:pt x="2412" y="50"/>
                  </a:lnTo>
                  <a:lnTo>
                    <a:pt x="2533" y="74"/>
                  </a:lnTo>
                  <a:lnTo>
                    <a:pt x="2655" y="123"/>
                  </a:lnTo>
                  <a:lnTo>
                    <a:pt x="2777" y="196"/>
                  </a:lnTo>
                  <a:lnTo>
                    <a:pt x="3021" y="391"/>
                  </a:lnTo>
                  <a:lnTo>
                    <a:pt x="3021" y="391"/>
                  </a:lnTo>
                  <a:lnTo>
                    <a:pt x="3215" y="634"/>
                  </a:lnTo>
                  <a:lnTo>
                    <a:pt x="3288" y="756"/>
                  </a:lnTo>
                  <a:lnTo>
                    <a:pt x="3337" y="878"/>
                  </a:lnTo>
                  <a:lnTo>
                    <a:pt x="3362" y="999"/>
                  </a:lnTo>
                  <a:lnTo>
                    <a:pt x="3386" y="1121"/>
                  </a:lnTo>
                  <a:lnTo>
                    <a:pt x="3410" y="1267"/>
                  </a:lnTo>
                  <a:lnTo>
                    <a:pt x="3386" y="1389"/>
                  </a:lnTo>
                  <a:lnTo>
                    <a:pt x="3362" y="1535"/>
                  </a:lnTo>
                  <a:lnTo>
                    <a:pt x="3337" y="1657"/>
                  </a:lnTo>
                  <a:lnTo>
                    <a:pt x="3215" y="1925"/>
                  </a:lnTo>
                  <a:lnTo>
                    <a:pt x="3021" y="2217"/>
                  </a:lnTo>
                  <a:lnTo>
                    <a:pt x="2753" y="2509"/>
                  </a:lnTo>
                  <a:lnTo>
                    <a:pt x="2753" y="2509"/>
                  </a:lnTo>
                  <a:lnTo>
                    <a:pt x="2631" y="2607"/>
                  </a:lnTo>
                  <a:lnTo>
                    <a:pt x="2509" y="2704"/>
                  </a:lnTo>
                  <a:lnTo>
                    <a:pt x="2192" y="2899"/>
                  </a:lnTo>
                  <a:lnTo>
                    <a:pt x="1827" y="3045"/>
                  </a:lnTo>
                  <a:lnTo>
                    <a:pt x="1462" y="3167"/>
                  </a:lnTo>
                  <a:lnTo>
                    <a:pt x="1072" y="3264"/>
                  </a:lnTo>
                  <a:lnTo>
                    <a:pt x="682" y="3338"/>
                  </a:lnTo>
                  <a:lnTo>
                    <a:pt x="317" y="3386"/>
                  </a:lnTo>
                  <a:lnTo>
                    <a:pt x="1" y="3411"/>
                  </a:lnTo>
                  <a:lnTo>
                    <a:pt x="1" y="3411"/>
                  </a:lnTo>
                  <a:lnTo>
                    <a:pt x="25" y="3094"/>
                  </a:lnTo>
                  <a:lnTo>
                    <a:pt x="98" y="2729"/>
                  </a:lnTo>
                  <a:lnTo>
                    <a:pt x="147" y="2339"/>
                  </a:lnTo>
                  <a:lnTo>
                    <a:pt x="244" y="1949"/>
                  </a:lnTo>
                  <a:lnTo>
                    <a:pt x="366" y="1584"/>
                  </a:lnTo>
                  <a:lnTo>
                    <a:pt x="512" y="1219"/>
                  </a:lnTo>
                  <a:lnTo>
                    <a:pt x="707" y="902"/>
                  </a:lnTo>
                  <a:lnTo>
                    <a:pt x="804" y="780"/>
                  </a:lnTo>
                  <a:lnTo>
                    <a:pt x="902" y="659"/>
                  </a:lnTo>
                  <a:lnTo>
                    <a:pt x="902" y="65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43"/>
            <p:cNvSpPr/>
            <p:nvPr/>
          </p:nvSpPr>
          <p:spPr>
            <a:xfrm>
              <a:off x="2031450" y="5023850"/>
              <a:ext cx="85275" cy="85275"/>
            </a:xfrm>
            <a:custGeom>
              <a:avLst/>
              <a:gdLst/>
              <a:ahLst/>
              <a:cxnLst/>
              <a:rect l="l" t="t" r="r" b="b"/>
              <a:pathLst>
                <a:path w="3411" h="3411" fill="none" extrusionOk="0">
                  <a:moveTo>
                    <a:pt x="390" y="391"/>
                  </a:moveTo>
                  <a:lnTo>
                    <a:pt x="390" y="391"/>
                  </a:lnTo>
                  <a:lnTo>
                    <a:pt x="634" y="196"/>
                  </a:lnTo>
                  <a:lnTo>
                    <a:pt x="756" y="123"/>
                  </a:lnTo>
                  <a:lnTo>
                    <a:pt x="878" y="74"/>
                  </a:lnTo>
                  <a:lnTo>
                    <a:pt x="999" y="50"/>
                  </a:lnTo>
                  <a:lnTo>
                    <a:pt x="1121" y="25"/>
                  </a:lnTo>
                  <a:lnTo>
                    <a:pt x="1267" y="1"/>
                  </a:lnTo>
                  <a:lnTo>
                    <a:pt x="1389" y="25"/>
                  </a:lnTo>
                  <a:lnTo>
                    <a:pt x="1511" y="50"/>
                  </a:lnTo>
                  <a:lnTo>
                    <a:pt x="1657" y="74"/>
                  </a:lnTo>
                  <a:lnTo>
                    <a:pt x="1925" y="196"/>
                  </a:lnTo>
                  <a:lnTo>
                    <a:pt x="2217" y="391"/>
                  </a:lnTo>
                  <a:lnTo>
                    <a:pt x="2509" y="659"/>
                  </a:lnTo>
                  <a:lnTo>
                    <a:pt x="2509" y="659"/>
                  </a:lnTo>
                  <a:lnTo>
                    <a:pt x="2607" y="780"/>
                  </a:lnTo>
                  <a:lnTo>
                    <a:pt x="2704" y="902"/>
                  </a:lnTo>
                  <a:lnTo>
                    <a:pt x="2899" y="1219"/>
                  </a:lnTo>
                  <a:lnTo>
                    <a:pt x="3045" y="1584"/>
                  </a:lnTo>
                  <a:lnTo>
                    <a:pt x="3167" y="1949"/>
                  </a:lnTo>
                  <a:lnTo>
                    <a:pt x="3264" y="2339"/>
                  </a:lnTo>
                  <a:lnTo>
                    <a:pt x="3313" y="2729"/>
                  </a:lnTo>
                  <a:lnTo>
                    <a:pt x="3386" y="3094"/>
                  </a:lnTo>
                  <a:lnTo>
                    <a:pt x="3410" y="3411"/>
                  </a:lnTo>
                  <a:lnTo>
                    <a:pt x="3410" y="3411"/>
                  </a:lnTo>
                  <a:lnTo>
                    <a:pt x="3094" y="3386"/>
                  </a:lnTo>
                  <a:lnTo>
                    <a:pt x="2729" y="3338"/>
                  </a:lnTo>
                  <a:lnTo>
                    <a:pt x="2339" y="3264"/>
                  </a:lnTo>
                  <a:lnTo>
                    <a:pt x="1949" y="3167"/>
                  </a:lnTo>
                  <a:lnTo>
                    <a:pt x="1584" y="3045"/>
                  </a:lnTo>
                  <a:lnTo>
                    <a:pt x="1218" y="2899"/>
                  </a:lnTo>
                  <a:lnTo>
                    <a:pt x="902" y="2704"/>
                  </a:lnTo>
                  <a:lnTo>
                    <a:pt x="780" y="2607"/>
                  </a:lnTo>
                  <a:lnTo>
                    <a:pt x="658" y="2509"/>
                  </a:lnTo>
                  <a:lnTo>
                    <a:pt x="658" y="2509"/>
                  </a:lnTo>
                  <a:lnTo>
                    <a:pt x="390" y="2217"/>
                  </a:lnTo>
                  <a:lnTo>
                    <a:pt x="196" y="1925"/>
                  </a:lnTo>
                  <a:lnTo>
                    <a:pt x="74" y="1657"/>
                  </a:lnTo>
                  <a:lnTo>
                    <a:pt x="49" y="1535"/>
                  </a:lnTo>
                  <a:lnTo>
                    <a:pt x="25" y="1389"/>
                  </a:lnTo>
                  <a:lnTo>
                    <a:pt x="1" y="1267"/>
                  </a:lnTo>
                  <a:lnTo>
                    <a:pt x="25" y="1121"/>
                  </a:lnTo>
                  <a:lnTo>
                    <a:pt x="49" y="999"/>
                  </a:lnTo>
                  <a:lnTo>
                    <a:pt x="74" y="878"/>
                  </a:lnTo>
                  <a:lnTo>
                    <a:pt x="123" y="756"/>
                  </a:lnTo>
                  <a:lnTo>
                    <a:pt x="196" y="634"/>
                  </a:lnTo>
                  <a:lnTo>
                    <a:pt x="390" y="391"/>
                  </a:lnTo>
                  <a:lnTo>
                    <a:pt x="390" y="39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43"/>
            <p:cNvSpPr/>
            <p:nvPr/>
          </p:nvSpPr>
          <p:spPr>
            <a:xfrm>
              <a:off x="1979100" y="5219925"/>
              <a:ext cx="125450" cy="224700"/>
            </a:xfrm>
            <a:custGeom>
              <a:avLst/>
              <a:gdLst/>
              <a:ahLst/>
              <a:cxnLst/>
              <a:rect l="l" t="t" r="r" b="b"/>
              <a:pathLst>
                <a:path w="5018" h="8988" fill="none" extrusionOk="0">
                  <a:moveTo>
                    <a:pt x="0" y="0"/>
                  </a:moveTo>
                  <a:lnTo>
                    <a:pt x="0" y="8500"/>
                  </a:lnTo>
                  <a:lnTo>
                    <a:pt x="0" y="8500"/>
                  </a:lnTo>
                  <a:lnTo>
                    <a:pt x="25" y="8598"/>
                  </a:lnTo>
                  <a:lnTo>
                    <a:pt x="49" y="8695"/>
                  </a:lnTo>
                  <a:lnTo>
                    <a:pt x="98" y="8768"/>
                  </a:lnTo>
                  <a:lnTo>
                    <a:pt x="146" y="8841"/>
                  </a:lnTo>
                  <a:lnTo>
                    <a:pt x="219" y="8890"/>
                  </a:lnTo>
                  <a:lnTo>
                    <a:pt x="317" y="8938"/>
                  </a:lnTo>
                  <a:lnTo>
                    <a:pt x="390" y="8963"/>
                  </a:lnTo>
                  <a:lnTo>
                    <a:pt x="487" y="8987"/>
                  </a:lnTo>
                  <a:lnTo>
                    <a:pt x="5017" y="898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43"/>
            <p:cNvSpPr/>
            <p:nvPr/>
          </p:nvSpPr>
          <p:spPr>
            <a:xfrm>
              <a:off x="2178800" y="5219925"/>
              <a:ext cx="125450" cy="224700"/>
            </a:xfrm>
            <a:custGeom>
              <a:avLst/>
              <a:gdLst/>
              <a:ahLst/>
              <a:cxnLst/>
              <a:rect l="l" t="t" r="r" b="b"/>
              <a:pathLst>
                <a:path w="5018" h="8988" fill="none" extrusionOk="0">
                  <a:moveTo>
                    <a:pt x="1" y="8987"/>
                  </a:moveTo>
                  <a:lnTo>
                    <a:pt x="4531" y="8987"/>
                  </a:lnTo>
                  <a:lnTo>
                    <a:pt x="4531" y="8987"/>
                  </a:lnTo>
                  <a:lnTo>
                    <a:pt x="4628" y="8963"/>
                  </a:lnTo>
                  <a:lnTo>
                    <a:pt x="4701" y="8938"/>
                  </a:lnTo>
                  <a:lnTo>
                    <a:pt x="4799" y="8890"/>
                  </a:lnTo>
                  <a:lnTo>
                    <a:pt x="4872" y="8841"/>
                  </a:lnTo>
                  <a:lnTo>
                    <a:pt x="4920" y="8768"/>
                  </a:lnTo>
                  <a:lnTo>
                    <a:pt x="4969" y="8695"/>
                  </a:lnTo>
                  <a:lnTo>
                    <a:pt x="4993" y="8598"/>
                  </a:lnTo>
                  <a:lnTo>
                    <a:pt x="5018" y="8500"/>
                  </a:lnTo>
                  <a:lnTo>
                    <a:pt x="50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 name="Google Shape;759;p43"/>
          <p:cNvGrpSpPr/>
          <p:nvPr/>
        </p:nvGrpSpPr>
        <p:grpSpPr>
          <a:xfrm>
            <a:off x="2042165" y="4328840"/>
            <a:ext cx="351077" cy="360806"/>
            <a:chOff x="2605025" y="4998300"/>
            <a:chExt cx="417700" cy="429275"/>
          </a:xfrm>
        </p:grpSpPr>
        <p:sp>
          <p:nvSpPr>
            <p:cNvPr id="760" name="Google Shape;760;p43"/>
            <p:cNvSpPr/>
            <p:nvPr/>
          </p:nvSpPr>
          <p:spPr>
            <a:xfrm>
              <a:off x="2819350" y="5216875"/>
              <a:ext cx="202150" cy="210700"/>
            </a:xfrm>
            <a:custGeom>
              <a:avLst/>
              <a:gdLst/>
              <a:ahLst/>
              <a:cxnLst/>
              <a:rect l="l" t="t" r="r" b="b"/>
              <a:pathLst>
                <a:path w="8086" h="8428" fill="none" extrusionOk="0">
                  <a:moveTo>
                    <a:pt x="0" y="1851"/>
                  </a:moveTo>
                  <a:lnTo>
                    <a:pt x="5797" y="8135"/>
                  </a:lnTo>
                  <a:lnTo>
                    <a:pt x="5797" y="8135"/>
                  </a:lnTo>
                  <a:lnTo>
                    <a:pt x="5943" y="8257"/>
                  </a:lnTo>
                  <a:lnTo>
                    <a:pt x="6113" y="8354"/>
                  </a:lnTo>
                  <a:lnTo>
                    <a:pt x="6284" y="8403"/>
                  </a:lnTo>
                  <a:lnTo>
                    <a:pt x="6478" y="8427"/>
                  </a:lnTo>
                  <a:lnTo>
                    <a:pt x="6649" y="8403"/>
                  </a:lnTo>
                  <a:lnTo>
                    <a:pt x="6819" y="8354"/>
                  </a:lnTo>
                  <a:lnTo>
                    <a:pt x="6990" y="8257"/>
                  </a:lnTo>
                  <a:lnTo>
                    <a:pt x="7136" y="8135"/>
                  </a:lnTo>
                  <a:lnTo>
                    <a:pt x="7818" y="7453"/>
                  </a:lnTo>
                  <a:lnTo>
                    <a:pt x="7818" y="7453"/>
                  </a:lnTo>
                  <a:lnTo>
                    <a:pt x="7940" y="7307"/>
                  </a:lnTo>
                  <a:lnTo>
                    <a:pt x="8037" y="7136"/>
                  </a:lnTo>
                  <a:lnTo>
                    <a:pt x="8086" y="6966"/>
                  </a:lnTo>
                  <a:lnTo>
                    <a:pt x="8086" y="6795"/>
                  </a:lnTo>
                  <a:lnTo>
                    <a:pt x="8086" y="6601"/>
                  </a:lnTo>
                  <a:lnTo>
                    <a:pt x="8037" y="6430"/>
                  </a:lnTo>
                  <a:lnTo>
                    <a:pt x="7940" y="6260"/>
                  </a:lnTo>
                  <a:lnTo>
                    <a:pt x="7818" y="6114"/>
                  </a:lnTo>
                  <a:lnTo>
                    <a:pt x="170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43"/>
            <p:cNvSpPr/>
            <p:nvPr/>
          </p:nvSpPr>
          <p:spPr>
            <a:xfrm>
              <a:off x="2606225" y="4998300"/>
              <a:ext cx="203400" cy="207650"/>
            </a:xfrm>
            <a:custGeom>
              <a:avLst/>
              <a:gdLst/>
              <a:ahLst/>
              <a:cxnLst/>
              <a:rect l="l" t="t" r="r" b="b"/>
              <a:pathLst>
                <a:path w="8136" h="8306" fill="none" extrusionOk="0">
                  <a:moveTo>
                    <a:pt x="8135" y="6649"/>
                  </a:moveTo>
                  <a:lnTo>
                    <a:pt x="4433" y="2947"/>
                  </a:lnTo>
                  <a:lnTo>
                    <a:pt x="1730" y="244"/>
                  </a:lnTo>
                  <a:lnTo>
                    <a:pt x="1730" y="244"/>
                  </a:lnTo>
                  <a:lnTo>
                    <a:pt x="1584" y="122"/>
                  </a:lnTo>
                  <a:lnTo>
                    <a:pt x="1413" y="49"/>
                  </a:lnTo>
                  <a:lnTo>
                    <a:pt x="1243" y="0"/>
                  </a:lnTo>
                  <a:lnTo>
                    <a:pt x="1048" y="0"/>
                  </a:lnTo>
                  <a:lnTo>
                    <a:pt x="878" y="0"/>
                  </a:lnTo>
                  <a:lnTo>
                    <a:pt x="683" y="49"/>
                  </a:lnTo>
                  <a:lnTo>
                    <a:pt x="512" y="122"/>
                  </a:lnTo>
                  <a:lnTo>
                    <a:pt x="390" y="244"/>
                  </a:lnTo>
                  <a:lnTo>
                    <a:pt x="390" y="244"/>
                  </a:lnTo>
                  <a:lnTo>
                    <a:pt x="269" y="365"/>
                  </a:lnTo>
                  <a:lnTo>
                    <a:pt x="171" y="511"/>
                  </a:lnTo>
                  <a:lnTo>
                    <a:pt x="98" y="682"/>
                  </a:lnTo>
                  <a:lnTo>
                    <a:pt x="50" y="852"/>
                  </a:lnTo>
                  <a:lnTo>
                    <a:pt x="1" y="1023"/>
                  </a:lnTo>
                  <a:lnTo>
                    <a:pt x="1" y="1218"/>
                  </a:lnTo>
                  <a:lnTo>
                    <a:pt x="1" y="1413"/>
                  </a:lnTo>
                  <a:lnTo>
                    <a:pt x="1" y="1607"/>
                  </a:lnTo>
                  <a:lnTo>
                    <a:pt x="74" y="2021"/>
                  </a:lnTo>
                  <a:lnTo>
                    <a:pt x="220" y="2484"/>
                  </a:lnTo>
                  <a:lnTo>
                    <a:pt x="390" y="2923"/>
                  </a:lnTo>
                  <a:lnTo>
                    <a:pt x="610" y="3385"/>
                  </a:lnTo>
                  <a:lnTo>
                    <a:pt x="853" y="3872"/>
                  </a:lnTo>
                  <a:lnTo>
                    <a:pt x="1121" y="4311"/>
                  </a:lnTo>
                  <a:lnTo>
                    <a:pt x="1413" y="4774"/>
                  </a:lnTo>
                  <a:lnTo>
                    <a:pt x="1706" y="5188"/>
                  </a:lnTo>
                  <a:lnTo>
                    <a:pt x="1998" y="5577"/>
                  </a:lnTo>
                  <a:lnTo>
                    <a:pt x="2290" y="5943"/>
                  </a:lnTo>
                  <a:lnTo>
                    <a:pt x="2582" y="6284"/>
                  </a:lnTo>
                  <a:lnTo>
                    <a:pt x="2850" y="6551"/>
                  </a:lnTo>
                  <a:lnTo>
                    <a:pt x="2850" y="6551"/>
                  </a:lnTo>
                  <a:lnTo>
                    <a:pt x="3070" y="6771"/>
                  </a:lnTo>
                  <a:lnTo>
                    <a:pt x="3313" y="6966"/>
                  </a:lnTo>
                  <a:lnTo>
                    <a:pt x="3557" y="7136"/>
                  </a:lnTo>
                  <a:lnTo>
                    <a:pt x="3800" y="7307"/>
                  </a:lnTo>
                  <a:lnTo>
                    <a:pt x="4312" y="7599"/>
                  </a:lnTo>
                  <a:lnTo>
                    <a:pt x="4823" y="7818"/>
                  </a:lnTo>
                  <a:lnTo>
                    <a:pt x="5310" y="8013"/>
                  </a:lnTo>
                  <a:lnTo>
                    <a:pt x="5724" y="8159"/>
                  </a:lnTo>
                  <a:lnTo>
                    <a:pt x="6333" y="830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43"/>
            <p:cNvSpPr/>
            <p:nvPr/>
          </p:nvSpPr>
          <p:spPr>
            <a:xfrm>
              <a:off x="2605025" y="5003775"/>
              <a:ext cx="417700" cy="417700"/>
            </a:xfrm>
            <a:custGeom>
              <a:avLst/>
              <a:gdLst/>
              <a:ahLst/>
              <a:cxnLst/>
              <a:rect l="l" t="t" r="r" b="b"/>
              <a:pathLst>
                <a:path w="16708" h="16708" fill="none" extrusionOk="0">
                  <a:moveTo>
                    <a:pt x="13931" y="6820"/>
                  </a:moveTo>
                  <a:lnTo>
                    <a:pt x="13931" y="6820"/>
                  </a:lnTo>
                  <a:lnTo>
                    <a:pt x="14126" y="6625"/>
                  </a:lnTo>
                  <a:lnTo>
                    <a:pt x="14345" y="6357"/>
                  </a:lnTo>
                  <a:lnTo>
                    <a:pt x="14784" y="5797"/>
                  </a:lnTo>
                  <a:lnTo>
                    <a:pt x="15246" y="5139"/>
                  </a:lnTo>
                  <a:lnTo>
                    <a:pt x="15685" y="4482"/>
                  </a:lnTo>
                  <a:lnTo>
                    <a:pt x="16367" y="3386"/>
                  </a:lnTo>
                  <a:lnTo>
                    <a:pt x="16659" y="2923"/>
                  </a:lnTo>
                  <a:lnTo>
                    <a:pt x="16659" y="2923"/>
                  </a:lnTo>
                  <a:lnTo>
                    <a:pt x="16708" y="2825"/>
                  </a:lnTo>
                  <a:lnTo>
                    <a:pt x="16708" y="2728"/>
                  </a:lnTo>
                  <a:lnTo>
                    <a:pt x="16708" y="2655"/>
                  </a:lnTo>
                  <a:lnTo>
                    <a:pt x="16659" y="2582"/>
                  </a:lnTo>
                  <a:lnTo>
                    <a:pt x="16659" y="2582"/>
                  </a:lnTo>
                  <a:lnTo>
                    <a:pt x="16586" y="2533"/>
                  </a:lnTo>
                  <a:lnTo>
                    <a:pt x="16488" y="2533"/>
                  </a:lnTo>
                  <a:lnTo>
                    <a:pt x="16415" y="2533"/>
                  </a:lnTo>
                  <a:lnTo>
                    <a:pt x="16318" y="2582"/>
                  </a:lnTo>
                  <a:lnTo>
                    <a:pt x="13615" y="4944"/>
                  </a:lnTo>
                  <a:lnTo>
                    <a:pt x="13615" y="4944"/>
                  </a:lnTo>
                  <a:lnTo>
                    <a:pt x="13541" y="4993"/>
                  </a:lnTo>
                  <a:lnTo>
                    <a:pt x="13420" y="4993"/>
                  </a:lnTo>
                  <a:lnTo>
                    <a:pt x="13322" y="4969"/>
                  </a:lnTo>
                  <a:lnTo>
                    <a:pt x="13200" y="4871"/>
                  </a:lnTo>
                  <a:lnTo>
                    <a:pt x="13200" y="4871"/>
                  </a:lnTo>
                  <a:lnTo>
                    <a:pt x="13103" y="4749"/>
                  </a:lnTo>
                  <a:lnTo>
                    <a:pt x="13054" y="4628"/>
                  </a:lnTo>
                  <a:lnTo>
                    <a:pt x="13054" y="4530"/>
                  </a:lnTo>
                  <a:lnTo>
                    <a:pt x="13103" y="4433"/>
                  </a:lnTo>
                  <a:lnTo>
                    <a:pt x="13103" y="4433"/>
                  </a:lnTo>
                  <a:lnTo>
                    <a:pt x="15563" y="1486"/>
                  </a:lnTo>
                  <a:lnTo>
                    <a:pt x="15563" y="1486"/>
                  </a:lnTo>
                  <a:lnTo>
                    <a:pt x="15612" y="1388"/>
                  </a:lnTo>
                  <a:lnTo>
                    <a:pt x="15612" y="1315"/>
                  </a:lnTo>
                  <a:lnTo>
                    <a:pt x="15612" y="1218"/>
                  </a:lnTo>
                  <a:lnTo>
                    <a:pt x="15563" y="1145"/>
                  </a:lnTo>
                  <a:lnTo>
                    <a:pt x="15563" y="1145"/>
                  </a:lnTo>
                  <a:lnTo>
                    <a:pt x="15490" y="1096"/>
                  </a:lnTo>
                  <a:lnTo>
                    <a:pt x="15392" y="1096"/>
                  </a:lnTo>
                  <a:lnTo>
                    <a:pt x="15319" y="1096"/>
                  </a:lnTo>
                  <a:lnTo>
                    <a:pt x="15222" y="1145"/>
                  </a:lnTo>
                  <a:lnTo>
                    <a:pt x="15222" y="1145"/>
                  </a:lnTo>
                  <a:lnTo>
                    <a:pt x="12275" y="3605"/>
                  </a:lnTo>
                  <a:lnTo>
                    <a:pt x="12275" y="3605"/>
                  </a:lnTo>
                  <a:lnTo>
                    <a:pt x="12178" y="3653"/>
                  </a:lnTo>
                  <a:lnTo>
                    <a:pt x="12080" y="3653"/>
                  </a:lnTo>
                  <a:lnTo>
                    <a:pt x="11958" y="3605"/>
                  </a:lnTo>
                  <a:lnTo>
                    <a:pt x="11861" y="3507"/>
                  </a:lnTo>
                  <a:lnTo>
                    <a:pt x="11861" y="3507"/>
                  </a:lnTo>
                  <a:lnTo>
                    <a:pt x="11764" y="3386"/>
                  </a:lnTo>
                  <a:lnTo>
                    <a:pt x="11715" y="3288"/>
                  </a:lnTo>
                  <a:lnTo>
                    <a:pt x="11715" y="3166"/>
                  </a:lnTo>
                  <a:lnTo>
                    <a:pt x="11764" y="3093"/>
                  </a:lnTo>
                  <a:lnTo>
                    <a:pt x="14126" y="390"/>
                  </a:lnTo>
                  <a:lnTo>
                    <a:pt x="14126" y="390"/>
                  </a:lnTo>
                  <a:lnTo>
                    <a:pt x="14175" y="292"/>
                  </a:lnTo>
                  <a:lnTo>
                    <a:pt x="14175" y="219"/>
                  </a:lnTo>
                  <a:lnTo>
                    <a:pt x="14175" y="122"/>
                  </a:lnTo>
                  <a:lnTo>
                    <a:pt x="14126" y="49"/>
                  </a:lnTo>
                  <a:lnTo>
                    <a:pt x="14126" y="49"/>
                  </a:lnTo>
                  <a:lnTo>
                    <a:pt x="14053" y="0"/>
                  </a:lnTo>
                  <a:lnTo>
                    <a:pt x="13980" y="0"/>
                  </a:lnTo>
                  <a:lnTo>
                    <a:pt x="13882" y="0"/>
                  </a:lnTo>
                  <a:lnTo>
                    <a:pt x="13785" y="49"/>
                  </a:lnTo>
                  <a:lnTo>
                    <a:pt x="13785" y="49"/>
                  </a:lnTo>
                  <a:lnTo>
                    <a:pt x="13322" y="341"/>
                  </a:lnTo>
                  <a:lnTo>
                    <a:pt x="12226" y="1023"/>
                  </a:lnTo>
                  <a:lnTo>
                    <a:pt x="11569" y="1462"/>
                  </a:lnTo>
                  <a:lnTo>
                    <a:pt x="10911" y="1924"/>
                  </a:lnTo>
                  <a:lnTo>
                    <a:pt x="10351" y="2363"/>
                  </a:lnTo>
                  <a:lnTo>
                    <a:pt x="10083" y="2582"/>
                  </a:lnTo>
                  <a:lnTo>
                    <a:pt x="9888" y="2777"/>
                  </a:lnTo>
                  <a:lnTo>
                    <a:pt x="9888" y="2777"/>
                  </a:lnTo>
                  <a:lnTo>
                    <a:pt x="9766" y="2898"/>
                  </a:lnTo>
                  <a:lnTo>
                    <a:pt x="9669" y="3045"/>
                  </a:lnTo>
                  <a:lnTo>
                    <a:pt x="9572" y="3215"/>
                  </a:lnTo>
                  <a:lnTo>
                    <a:pt x="9499" y="3410"/>
                  </a:lnTo>
                  <a:lnTo>
                    <a:pt x="9377" y="3824"/>
                  </a:lnTo>
                  <a:lnTo>
                    <a:pt x="9304" y="4262"/>
                  </a:lnTo>
                  <a:lnTo>
                    <a:pt x="9255" y="4701"/>
                  </a:lnTo>
                  <a:lnTo>
                    <a:pt x="9279" y="5163"/>
                  </a:lnTo>
                  <a:lnTo>
                    <a:pt x="9328" y="5577"/>
                  </a:lnTo>
                  <a:lnTo>
                    <a:pt x="9352" y="5772"/>
                  </a:lnTo>
                  <a:lnTo>
                    <a:pt x="9425" y="5943"/>
                  </a:lnTo>
                  <a:lnTo>
                    <a:pt x="268" y="14418"/>
                  </a:lnTo>
                  <a:lnTo>
                    <a:pt x="268" y="14418"/>
                  </a:lnTo>
                  <a:lnTo>
                    <a:pt x="146" y="14564"/>
                  </a:lnTo>
                  <a:lnTo>
                    <a:pt x="73" y="14735"/>
                  </a:lnTo>
                  <a:lnTo>
                    <a:pt x="0" y="14905"/>
                  </a:lnTo>
                  <a:lnTo>
                    <a:pt x="0" y="15076"/>
                  </a:lnTo>
                  <a:lnTo>
                    <a:pt x="0" y="15271"/>
                  </a:lnTo>
                  <a:lnTo>
                    <a:pt x="73" y="15441"/>
                  </a:lnTo>
                  <a:lnTo>
                    <a:pt x="146" y="15612"/>
                  </a:lnTo>
                  <a:lnTo>
                    <a:pt x="268" y="15758"/>
                  </a:lnTo>
                  <a:lnTo>
                    <a:pt x="950" y="16440"/>
                  </a:lnTo>
                  <a:lnTo>
                    <a:pt x="950" y="16440"/>
                  </a:lnTo>
                  <a:lnTo>
                    <a:pt x="1096" y="16562"/>
                  </a:lnTo>
                  <a:lnTo>
                    <a:pt x="1267" y="16635"/>
                  </a:lnTo>
                  <a:lnTo>
                    <a:pt x="1437" y="16708"/>
                  </a:lnTo>
                  <a:lnTo>
                    <a:pt x="1632" y="16708"/>
                  </a:lnTo>
                  <a:lnTo>
                    <a:pt x="1802" y="16708"/>
                  </a:lnTo>
                  <a:lnTo>
                    <a:pt x="1973" y="16635"/>
                  </a:lnTo>
                  <a:lnTo>
                    <a:pt x="2143" y="16562"/>
                  </a:lnTo>
                  <a:lnTo>
                    <a:pt x="2289" y="16440"/>
                  </a:lnTo>
                  <a:lnTo>
                    <a:pt x="10765" y="7282"/>
                  </a:lnTo>
                  <a:lnTo>
                    <a:pt x="10765" y="7282"/>
                  </a:lnTo>
                  <a:lnTo>
                    <a:pt x="11130" y="7380"/>
                  </a:lnTo>
                  <a:lnTo>
                    <a:pt x="11544" y="7428"/>
                  </a:lnTo>
                  <a:lnTo>
                    <a:pt x="12007" y="7453"/>
                  </a:lnTo>
                  <a:lnTo>
                    <a:pt x="12445" y="7404"/>
                  </a:lnTo>
                  <a:lnTo>
                    <a:pt x="12884" y="7331"/>
                  </a:lnTo>
                  <a:lnTo>
                    <a:pt x="13298" y="7209"/>
                  </a:lnTo>
                  <a:lnTo>
                    <a:pt x="13493" y="7136"/>
                  </a:lnTo>
                  <a:lnTo>
                    <a:pt x="13663" y="7039"/>
                  </a:lnTo>
                  <a:lnTo>
                    <a:pt x="13809" y="6941"/>
                  </a:lnTo>
                  <a:lnTo>
                    <a:pt x="13931" y="6820"/>
                  </a:lnTo>
                  <a:lnTo>
                    <a:pt x="13931" y="682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 name="Google Shape;763;p43"/>
          <p:cNvGrpSpPr/>
          <p:nvPr/>
        </p:nvGrpSpPr>
        <p:grpSpPr>
          <a:xfrm>
            <a:off x="2572857" y="4331908"/>
            <a:ext cx="419662" cy="349543"/>
            <a:chOff x="3236425" y="5001950"/>
            <a:chExt cx="499300" cy="415875"/>
          </a:xfrm>
        </p:grpSpPr>
        <p:sp>
          <p:nvSpPr>
            <p:cNvPr id="764" name="Google Shape;764;p43"/>
            <p:cNvSpPr/>
            <p:nvPr/>
          </p:nvSpPr>
          <p:spPr>
            <a:xfrm>
              <a:off x="3236425" y="5309425"/>
              <a:ext cx="499300" cy="108400"/>
            </a:xfrm>
            <a:custGeom>
              <a:avLst/>
              <a:gdLst/>
              <a:ahLst/>
              <a:cxnLst/>
              <a:rect l="l" t="t" r="r" b="b"/>
              <a:pathLst>
                <a:path w="19972" h="4336" fill="none" extrusionOk="0">
                  <a:moveTo>
                    <a:pt x="19533" y="0"/>
                  </a:moveTo>
                  <a:lnTo>
                    <a:pt x="439" y="0"/>
                  </a:lnTo>
                  <a:lnTo>
                    <a:pt x="439" y="0"/>
                  </a:lnTo>
                  <a:lnTo>
                    <a:pt x="365" y="0"/>
                  </a:lnTo>
                  <a:lnTo>
                    <a:pt x="268" y="25"/>
                  </a:lnTo>
                  <a:lnTo>
                    <a:pt x="195" y="73"/>
                  </a:lnTo>
                  <a:lnTo>
                    <a:pt x="122" y="122"/>
                  </a:lnTo>
                  <a:lnTo>
                    <a:pt x="73" y="195"/>
                  </a:lnTo>
                  <a:lnTo>
                    <a:pt x="49" y="268"/>
                  </a:lnTo>
                  <a:lnTo>
                    <a:pt x="25" y="341"/>
                  </a:lnTo>
                  <a:lnTo>
                    <a:pt x="0" y="439"/>
                  </a:lnTo>
                  <a:lnTo>
                    <a:pt x="0" y="439"/>
                  </a:lnTo>
                  <a:lnTo>
                    <a:pt x="25" y="512"/>
                  </a:lnTo>
                  <a:lnTo>
                    <a:pt x="49" y="585"/>
                  </a:lnTo>
                  <a:lnTo>
                    <a:pt x="73" y="658"/>
                  </a:lnTo>
                  <a:lnTo>
                    <a:pt x="122" y="731"/>
                  </a:lnTo>
                  <a:lnTo>
                    <a:pt x="195" y="780"/>
                  </a:lnTo>
                  <a:lnTo>
                    <a:pt x="268" y="828"/>
                  </a:lnTo>
                  <a:lnTo>
                    <a:pt x="365" y="853"/>
                  </a:lnTo>
                  <a:lnTo>
                    <a:pt x="439" y="853"/>
                  </a:lnTo>
                  <a:lnTo>
                    <a:pt x="439" y="853"/>
                  </a:lnTo>
                  <a:lnTo>
                    <a:pt x="487" y="877"/>
                  </a:lnTo>
                  <a:lnTo>
                    <a:pt x="560" y="902"/>
                  </a:lnTo>
                  <a:lnTo>
                    <a:pt x="706" y="1048"/>
                  </a:lnTo>
                  <a:lnTo>
                    <a:pt x="853" y="1242"/>
                  </a:lnTo>
                  <a:lnTo>
                    <a:pt x="1023" y="1486"/>
                  </a:lnTo>
                  <a:lnTo>
                    <a:pt x="1340" y="2022"/>
                  </a:lnTo>
                  <a:lnTo>
                    <a:pt x="1632" y="2509"/>
                  </a:lnTo>
                  <a:lnTo>
                    <a:pt x="1632" y="2509"/>
                  </a:lnTo>
                  <a:lnTo>
                    <a:pt x="1900" y="2996"/>
                  </a:lnTo>
                  <a:lnTo>
                    <a:pt x="2168" y="3459"/>
                  </a:lnTo>
                  <a:lnTo>
                    <a:pt x="2460" y="3873"/>
                  </a:lnTo>
                  <a:lnTo>
                    <a:pt x="2582" y="4043"/>
                  </a:lnTo>
                  <a:lnTo>
                    <a:pt x="2728" y="4214"/>
                  </a:lnTo>
                  <a:lnTo>
                    <a:pt x="2728" y="4214"/>
                  </a:lnTo>
                  <a:lnTo>
                    <a:pt x="2801" y="4263"/>
                  </a:lnTo>
                  <a:lnTo>
                    <a:pt x="2874" y="4287"/>
                  </a:lnTo>
                  <a:lnTo>
                    <a:pt x="2971" y="4311"/>
                  </a:lnTo>
                  <a:lnTo>
                    <a:pt x="3045" y="4336"/>
                  </a:lnTo>
                  <a:lnTo>
                    <a:pt x="16927" y="4336"/>
                  </a:lnTo>
                  <a:lnTo>
                    <a:pt x="16927" y="4336"/>
                  </a:lnTo>
                  <a:lnTo>
                    <a:pt x="17000" y="4311"/>
                  </a:lnTo>
                  <a:lnTo>
                    <a:pt x="17097" y="4287"/>
                  </a:lnTo>
                  <a:lnTo>
                    <a:pt x="17170" y="4263"/>
                  </a:lnTo>
                  <a:lnTo>
                    <a:pt x="17243" y="4214"/>
                  </a:lnTo>
                  <a:lnTo>
                    <a:pt x="17243" y="4214"/>
                  </a:lnTo>
                  <a:lnTo>
                    <a:pt x="17390" y="4043"/>
                  </a:lnTo>
                  <a:lnTo>
                    <a:pt x="17511" y="3873"/>
                  </a:lnTo>
                  <a:lnTo>
                    <a:pt x="17804" y="3459"/>
                  </a:lnTo>
                  <a:lnTo>
                    <a:pt x="18072" y="2996"/>
                  </a:lnTo>
                  <a:lnTo>
                    <a:pt x="18339" y="2509"/>
                  </a:lnTo>
                  <a:lnTo>
                    <a:pt x="18339" y="2509"/>
                  </a:lnTo>
                  <a:lnTo>
                    <a:pt x="18632" y="2022"/>
                  </a:lnTo>
                  <a:lnTo>
                    <a:pt x="18948" y="1486"/>
                  </a:lnTo>
                  <a:lnTo>
                    <a:pt x="19119" y="1242"/>
                  </a:lnTo>
                  <a:lnTo>
                    <a:pt x="19265" y="1048"/>
                  </a:lnTo>
                  <a:lnTo>
                    <a:pt x="19411" y="902"/>
                  </a:lnTo>
                  <a:lnTo>
                    <a:pt x="19484" y="877"/>
                  </a:lnTo>
                  <a:lnTo>
                    <a:pt x="19533" y="853"/>
                  </a:lnTo>
                  <a:lnTo>
                    <a:pt x="19533" y="853"/>
                  </a:lnTo>
                  <a:lnTo>
                    <a:pt x="19606" y="853"/>
                  </a:lnTo>
                  <a:lnTo>
                    <a:pt x="19703" y="828"/>
                  </a:lnTo>
                  <a:lnTo>
                    <a:pt x="19776" y="780"/>
                  </a:lnTo>
                  <a:lnTo>
                    <a:pt x="19849" y="731"/>
                  </a:lnTo>
                  <a:lnTo>
                    <a:pt x="19898" y="658"/>
                  </a:lnTo>
                  <a:lnTo>
                    <a:pt x="19922" y="585"/>
                  </a:lnTo>
                  <a:lnTo>
                    <a:pt x="19947" y="512"/>
                  </a:lnTo>
                  <a:lnTo>
                    <a:pt x="19971" y="439"/>
                  </a:lnTo>
                  <a:lnTo>
                    <a:pt x="19971" y="439"/>
                  </a:lnTo>
                  <a:lnTo>
                    <a:pt x="19947" y="341"/>
                  </a:lnTo>
                  <a:lnTo>
                    <a:pt x="19922" y="268"/>
                  </a:lnTo>
                  <a:lnTo>
                    <a:pt x="19898" y="195"/>
                  </a:lnTo>
                  <a:lnTo>
                    <a:pt x="19825" y="122"/>
                  </a:lnTo>
                  <a:lnTo>
                    <a:pt x="19776" y="73"/>
                  </a:lnTo>
                  <a:lnTo>
                    <a:pt x="19703" y="25"/>
                  </a:lnTo>
                  <a:lnTo>
                    <a:pt x="19606" y="0"/>
                  </a:lnTo>
                  <a:lnTo>
                    <a:pt x="19533" y="0"/>
                  </a:lnTo>
                  <a:lnTo>
                    <a:pt x="19533"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43"/>
            <p:cNvSpPr/>
            <p:nvPr/>
          </p:nvSpPr>
          <p:spPr>
            <a:xfrm>
              <a:off x="3294875" y="5330725"/>
              <a:ext cx="382400" cy="25"/>
            </a:xfrm>
            <a:custGeom>
              <a:avLst/>
              <a:gdLst/>
              <a:ahLst/>
              <a:cxnLst/>
              <a:rect l="l" t="t" r="r" b="b"/>
              <a:pathLst>
                <a:path w="15296" h="1" fill="none" extrusionOk="0">
                  <a:moveTo>
                    <a:pt x="0" y="1"/>
                  </a:moveTo>
                  <a:lnTo>
                    <a:pt x="152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43"/>
            <p:cNvSpPr/>
            <p:nvPr/>
          </p:nvSpPr>
          <p:spPr>
            <a:xfrm>
              <a:off x="3280250" y="5162675"/>
              <a:ext cx="411625" cy="140075"/>
            </a:xfrm>
            <a:custGeom>
              <a:avLst/>
              <a:gdLst/>
              <a:ahLst/>
              <a:cxnLst/>
              <a:rect l="l" t="t" r="r" b="b"/>
              <a:pathLst>
                <a:path w="16465" h="5603" fill="none" extrusionOk="0">
                  <a:moveTo>
                    <a:pt x="16465" y="5602"/>
                  </a:moveTo>
                  <a:lnTo>
                    <a:pt x="16465" y="5602"/>
                  </a:lnTo>
                  <a:lnTo>
                    <a:pt x="16392" y="5408"/>
                  </a:lnTo>
                  <a:lnTo>
                    <a:pt x="16294" y="5237"/>
                  </a:lnTo>
                  <a:lnTo>
                    <a:pt x="16075" y="4921"/>
                  </a:lnTo>
                  <a:lnTo>
                    <a:pt x="15807" y="4628"/>
                  </a:lnTo>
                  <a:lnTo>
                    <a:pt x="15490" y="4385"/>
                  </a:lnTo>
                  <a:lnTo>
                    <a:pt x="15320" y="4287"/>
                  </a:lnTo>
                  <a:lnTo>
                    <a:pt x="15149" y="4190"/>
                  </a:lnTo>
                  <a:lnTo>
                    <a:pt x="14979" y="4092"/>
                  </a:lnTo>
                  <a:lnTo>
                    <a:pt x="14784" y="4044"/>
                  </a:lnTo>
                  <a:lnTo>
                    <a:pt x="14589" y="3971"/>
                  </a:lnTo>
                  <a:lnTo>
                    <a:pt x="14394" y="3946"/>
                  </a:lnTo>
                  <a:lnTo>
                    <a:pt x="14175" y="3922"/>
                  </a:lnTo>
                  <a:lnTo>
                    <a:pt x="13980" y="3898"/>
                  </a:lnTo>
                  <a:lnTo>
                    <a:pt x="13980" y="3898"/>
                  </a:lnTo>
                  <a:lnTo>
                    <a:pt x="13737" y="3922"/>
                  </a:lnTo>
                  <a:lnTo>
                    <a:pt x="13518" y="3946"/>
                  </a:lnTo>
                  <a:lnTo>
                    <a:pt x="13518" y="3946"/>
                  </a:lnTo>
                  <a:lnTo>
                    <a:pt x="13420" y="3532"/>
                  </a:lnTo>
                  <a:lnTo>
                    <a:pt x="13299" y="3143"/>
                  </a:lnTo>
                  <a:lnTo>
                    <a:pt x="13128" y="2753"/>
                  </a:lnTo>
                  <a:lnTo>
                    <a:pt x="12933" y="2388"/>
                  </a:lnTo>
                  <a:lnTo>
                    <a:pt x="12714" y="2047"/>
                  </a:lnTo>
                  <a:lnTo>
                    <a:pt x="12470" y="1706"/>
                  </a:lnTo>
                  <a:lnTo>
                    <a:pt x="12178" y="1413"/>
                  </a:lnTo>
                  <a:lnTo>
                    <a:pt x="11886" y="1121"/>
                  </a:lnTo>
                  <a:lnTo>
                    <a:pt x="11545" y="878"/>
                  </a:lnTo>
                  <a:lnTo>
                    <a:pt x="11204" y="658"/>
                  </a:lnTo>
                  <a:lnTo>
                    <a:pt x="10839" y="464"/>
                  </a:lnTo>
                  <a:lnTo>
                    <a:pt x="10449" y="293"/>
                  </a:lnTo>
                  <a:lnTo>
                    <a:pt x="10059" y="171"/>
                  </a:lnTo>
                  <a:lnTo>
                    <a:pt x="9645" y="74"/>
                  </a:lnTo>
                  <a:lnTo>
                    <a:pt x="9207" y="25"/>
                  </a:lnTo>
                  <a:lnTo>
                    <a:pt x="8768" y="1"/>
                  </a:lnTo>
                  <a:lnTo>
                    <a:pt x="8768" y="1"/>
                  </a:lnTo>
                  <a:lnTo>
                    <a:pt x="8452" y="1"/>
                  </a:lnTo>
                  <a:lnTo>
                    <a:pt x="8135" y="50"/>
                  </a:lnTo>
                  <a:lnTo>
                    <a:pt x="7819" y="98"/>
                  </a:lnTo>
                  <a:lnTo>
                    <a:pt x="7502" y="171"/>
                  </a:lnTo>
                  <a:lnTo>
                    <a:pt x="7210" y="269"/>
                  </a:lnTo>
                  <a:lnTo>
                    <a:pt x="6918" y="366"/>
                  </a:lnTo>
                  <a:lnTo>
                    <a:pt x="6625" y="512"/>
                  </a:lnTo>
                  <a:lnTo>
                    <a:pt x="6357" y="658"/>
                  </a:lnTo>
                  <a:lnTo>
                    <a:pt x="6089" y="805"/>
                  </a:lnTo>
                  <a:lnTo>
                    <a:pt x="5846" y="999"/>
                  </a:lnTo>
                  <a:lnTo>
                    <a:pt x="5602" y="1170"/>
                  </a:lnTo>
                  <a:lnTo>
                    <a:pt x="5383" y="1389"/>
                  </a:lnTo>
                  <a:lnTo>
                    <a:pt x="5188" y="1608"/>
                  </a:lnTo>
                  <a:lnTo>
                    <a:pt x="4993" y="1852"/>
                  </a:lnTo>
                  <a:lnTo>
                    <a:pt x="4799" y="2095"/>
                  </a:lnTo>
                  <a:lnTo>
                    <a:pt x="4628" y="2363"/>
                  </a:lnTo>
                  <a:lnTo>
                    <a:pt x="4628" y="2363"/>
                  </a:lnTo>
                  <a:lnTo>
                    <a:pt x="4360" y="2266"/>
                  </a:lnTo>
                  <a:lnTo>
                    <a:pt x="4092" y="2217"/>
                  </a:lnTo>
                  <a:lnTo>
                    <a:pt x="3824" y="2193"/>
                  </a:lnTo>
                  <a:lnTo>
                    <a:pt x="3532" y="2168"/>
                  </a:lnTo>
                  <a:lnTo>
                    <a:pt x="3532" y="2168"/>
                  </a:lnTo>
                  <a:lnTo>
                    <a:pt x="3191" y="2193"/>
                  </a:lnTo>
                  <a:lnTo>
                    <a:pt x="2850" y="2242"/>
                  </a:lnTo>
                  <a:lnTo>
                    <a:pt x="2509" y="2339"/>
                  </a:lnTo>
                  <a:lnTo>
                    <a:pt x="2193" y="2436"/>
                  </a:lnTo>
                  <a:lnTo>
                    <a:pt x="1876" y="2582"/>
                  </a:lnTo>
                  <a:lnTo>
                    <a:pt x="1584" y="2753"/>
                  </a:lnTo>
                  <a:lnTo>
                    <a:pt x="1316" y="2948"/>
                  </a:lnTo>
                  <a:lnTo>
                    <a:pt x="1072" y="3167"/>
                  </a:lnTo>
                  <a:lnTo>
                    <a:pt x="853" y="3411"/>
                  </a:lnTo>
                  <a:lnTo>
                    <a:pt x="634" y="3678"/>
                  </a:lnTo>
                  <a:lnTo>
                    <a:pt x="463" y="3971"/>
                  </a:lnTo>
                  <a:lnTo>
                    <a:pt x="317" y="4263"/>
                  </a:lnTo>
                  <a:lnTo>
                    <a:pt x="196" y="4580"/>
                  </a:lnTo>
                  <a:lnTo>
                    <a:pt x="98" y="4896"/>
                  </a:lnTo>
                  <a:lnTo>
                    <a:pt x="25" y="5237"/>
                  </a:lnTo>
                  <a:lnTo>
                    <a:pt x="1" y="560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43"/>
            <p:cNvSpPr/>
            <p:nvPr/>
          </p:nvSpPr>
          <p:spPr>
            <a:xfrm>
              <a:off x="3471450" y="5001950"/>
              <a:ext cx="17075" cy="114475"/>
            </a:xfrm>
            <a:custGeom>
              <a:avLst/>
              <a:gdLst/>
              <a:ahLst/>
              <a:cxnLst/>
              <a:rect l="l" t="t" r="r" b="b"/>
              <a:pathLst>
                <a:path w="683" h="4579" fill="none" extrusionOk="0">
                  <a:moveTo>
                    <a:pt x="682" y="0"/>
                  </a:moveTo>
                  <a:lnTo>
                    <a:pt x="682" y="0"/>
                  </a:lnTo>
                  <a:lnTo>
                    <a:pt x="658" y="171"/>
                  </a:lnTo>
                  <a:lnTo>
                    <a:pt x="609" y="317"/>
                  </a:lnTo>
                  <a:lnTo>
                    <a:pt x="512" y="439"/>
                  </a:lnTo>
                  <a:lnTo>
                    <a:pt x="414" y="585"/>
                  </a:lnTo>
                  <a:lnTo>
                    <a:pt x="414" y="585"/>
                  </a:lnTo>
                  <a:lnTo>
                    <a:pt x="268" y="731"/>
                  </a:lnTo>
                  <a:lnTo>
                    <a:pt x="146" y="950"/>
                  </a:lnTo>
                  <a:lnTo>
                    <a:pt x="73" y="1072"/>
                  </a:lnTo>
                  <a:lnTo>
                    <a:pt x="49" y="1194"/>
                  </a:lnTo>
                  <a:lnTo>
                    <a:pt x="0" y="1364"/>
                  </a:lnTo>
                  <a:lnTo>
                    <a:pt x="0" y="1535"/>
                  </a:lnTo>
                  <a:lnTo>
                    <a:pt x="0" y="1535"/>
                  </a:lnTo>
                  <a:lnTo>
                    <a:pt x="0" y="1705"/>
                  </a:lnTo>
                  <a:lnTo>
                    <a:pt x="49" y="1851"/>
                  </a:lnTo>
                  <a:lnTo>
                    <a:pt x="73" y="1997"/>
                  </a:lnTo>
                  <a:lnTo>
                    <a:pt x="146" y="2095"/>
                  </a:lnTo>
                  <a:lnTo>
                    <a:pt x="268" y="2314"/>
                  </a:lnTo>
                  <a:lnTo>
                    <a:pt x="414" y="2484"/>
                  </a:lnTo>
                  <a:lnTo>
                    <a:pt x="414" y="2484"/>
                  </a:lnTo>
                  <a:lnTo>
                    <a:pt x="512" y="2606"/>
                  </a:lnTo>
                  <a:lnTo>
                    <a:pt x="609" y="2728"/>
                  </a:lnTo>
                  <a:lnTo>
                    <a:pt x="658" y="2874"/>
                  </a:lnTo>
                  <a:lnTo>
                    <a:pt x="682" y="3045"/>
                  </a:lnTo>
                  <a:lnTo>
                    <a:pt x="682" y="3045"/>
                  </a:lnTo>
                  <a:lnTo>
                    <a:pt x="658" y="3239"/>
                  </a:lnTo>
                  <a:lnTo>
                    <a:pt x="609" y="3385"/>
                  </a:lnTo>
                  <a:lnTo>
                    <a:pt x="512" y="3507"/>
                  </a:lnTo>
                  <a:lnTo>
                    <a:pt x="414" y="3629"/>
                  </a:lnTo>
                  <a:lnTo>
                    <a:pt x="414" y="3629"/>
                  </a:lnTo>
                  <a:lnTo>
                    <a:pt x="268" y="3800"/>
                  </a:lnTo>
                  <a:lnTo>
                    <a:pt x="146" y="3994"/>
                  </a:lnTo>
                  <a:lnTo>
                    <a:pt x="73" y="4116"/>
                  </a:lnTo>
                  <a:lnTo>
                    <a:pt x="49" y="4262"/>
                  </a:lnTo>
                  <a:lnTo>
                    <a:pt x="0" y="4408"/>
                  </a:lnTo>
                  <a:lnTo>
                    <a:pt x="0"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43"/>
            <p:cNvSpPr/>
            <p:nvPr/>
          </p:nvSpPr>
          <p:spPr>
            <a:xfrm>
              <a:off x="3427600" y="5001950"/>
              <a:ext cx="17075" cy="114475"/>
            </a:xfrm>
            <a:custGeom>
              <a:avLst/>
              <a:gdLst/>
              <a:ahLst/>
              <a:cxnLst/>
              <a:rect l="l" t="t" r="r" b="b"/>
              <a:pathLst>
                <a:path w="683" h="4579" fill="none" extrusionOk="0">
                  <a:moveTo>
                    <a:pt x="683" y="0"/>
                  </a:moveTo>
                  <a:lnTo>
                    <a:pt x="683" y="0"/>
                  </a:lnTo>
                  <a:lnTo>
                    <a:pt x="658" y="171"/>
                  </a:lnTo>
                  <a:lnTo>
                    <a:pt x="609" y="317"/>
                  </a:lnTo>
                  <a:lnTo>
                    <a:pt x="536" y="439"/>
                  </a:lnTo>
                  <a:lnTo>
                    <a:pt x="415" y="585"/>
                  </a:lnTo>
                  <a:lnTo>
                    <a:pt x="415" y="585"/>
                  </a:lnTo>
                  <a:lnTo>
                    <a:pt x="269" y="731"/>
                  </a:lnTo>
                  <a:lnTo>
                    <a:pt x="147" y="950"/>
                  </a:lnTo>
                  <a:lnTo>
                    <a:pt x="98" y="1072"/>
                  </a:lnTo>
                  <a:lnTo>
                    <a:pt x="49" y="1194"/>
                  </a:lnTo>
                  <a:lnTo>
                    <a:pt x="25" y="1364"/>
                  </a:lnTo>
                  <a:lnTo>
                    <a:pt x="1" y="1535"/>
                  </a:lnTo>
                  <a:lnTo>
                    <a:pt x="1" y="1535"/>
                  </a:lnTo>
                  <a:lnTo>
                    <a:pt x="25" y="1705"/>
                  </a:lnTo>
                  <a:lnTo>
                    <a:pt x="49" y="1851"/>
                  </a:lnTo>
                  <a:lnTo>
                    <a:pt x="98" y="1997"/>
                  </a:lnTo>
                  <a:lnTo>
                    <a:pt x="147" y="2095"/>
                  </a:lnTo>
                  <a:lnTo>
                    <a:pt x="269" y="2314"/>
                  </a:lnTo>
                  <a:lnTo>
                    <a:pt x="415" y="2484"/>
                  </a:lnTo>
                  <a:lnTo>
                    <a:pt x="415" y="2484"/>
                  </a:lnTo>
                  <a:lnTo>
                    <a:pt x="536" y="2606"/>
                  </a:lnTo>
                  <a:lnTo>
                    <a:pt x="609" y="2728"/>
                  </a:lnTo>
                  <a:lnTo>
                    <a:pt x="658" y="2874"/>
                  </a:lnTo>
                  <a:lnTo>
                    <a:pt x="683" y="3045"/>
                  </a:lnTo>
                  <a:lnTo>
                    <a:pt x="683" y="3045"/>
                  </a:lnTo>
                  <a:lnTo>
                    <a:pt x="658" y="3239"/>
                  </a:lnTo>
                  <a:lnTo>
                    <a:pt x="609" y="3385"/>
                  </a:lnTo>
                  <a:lnTo>
                    <a:pt x="536" y="3507"/>
                  </a:lnTo>
                  <a:lnTo>
                    <a:pt x="415" y="3629"/>
                  </a:lnTo>
                  <a:lnTo>
                    <a:pt x="415" y="3629"/>
                  </a:lnTo>
                  <a:lnTo>
                    <a:pt x="269" y="3800"/>
                  </a:lnTo>
                  <a:lnTo>
                    <a:pt x="147" y="3994"/>
                  </a:lnTo>
                  <a:lnTo>
                    <a:pt x="98" y="4116"/>
                  </a:lnTo>
                  <a:lnTo>
                    <a:pt x="49" y="4262"/>
                  </a:lnTo>
                  <a:lnTo>
                    <a:pt x="25"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43"/>
            <p:cNvSpPr/>
            <p:nvPr/>
          </p:nvSpPr>
          <p:spPr>
            <a:xfrm>
              <a:off x="3515275" y="5001950"/>
              <a:ext cx="16475" cy="114475"/>
            </a:xfrm>
            <a:custGeom>
              <a:avLst/>
              <a:gdLst/>
              <a:ahLst/>
              <a:cxnLst/>
              <a:rect l="l" t="t" r="r" b="b"/>
              <a:pathLst>
                <a:path w="659" h="4579" fill="none" extrusionOk="0">
                  <a:moveTo>
                    <a:pt x="658" y="0"/>
                  </a:moveTo>
                  <a:lnTo>
                    <a:pt x="658" y="0"/>
                  </a:lnTo>
                  <a:lnTo>
                    <a:pt x="658" y="171"/>
                  </a:lnTo>
                  <a:lnTo>
                    <a:pt x="585" y="317"/>
                  </a:lnTo>
                  <a:lnTo>
                    <a:pt x="512" y="439"/>
                  </a:lnTo>
                  <a:lnTo>
                    <a:pt x="390" y="585"/>
                  </a:lnTo>
                  <a:lnTo>
                    <a:pt x="390" y="585"/>
                  </a:lnTo>
                  <a:lnTo>
                    <a:pt x="269" y="731"/>
                  </a:lnTo>
                  <a:lnTo>
                    <a:pt x="122" y="950"/>
                  </a:lnTo>
                  <a:lnTo>
                    <a:pt x="74" y="1072"/>
                  </a:lnTo>
                  <a:lnTo>
                    <a:pt x="25" y="1194"/>
                  </a:lnTo>
                  <a:lnTo>
                    <a:pt x="1" y="1364"/>
                  </a:lnTo>
                  <a:lnTo>
                    <a:pt x="1" y="1535"/>
                  </a:lnTo>
                  <a:lnTo>
                    <a:pt x="1" y="1535"/>
                  </a:lnTo>
                  <a:lnTo>
                    <a:pt x="1" y="1705"/>
                  </a:lnTo>
                  <a:lnTo>
                    <a:pt x="25" y="1851"/>
                  </a:lnTo>
                  <a:lnTo>
                    <a:pt x="74" y="1997"/>
                  </a:lnTo>
                  <a:lnTo>
                    <a:pt x="122" y="2095"/>
                  </a:lnTo>
                  <a:lnTo>
                    <a:pt x="269" y="2314"/>
                  </a:lnTo>
                  <a:lnTo>
                    <a:pt x="390" y="2484"/>
                  </a:lnTo>
                  <a:lnTo>
                    <a:pt x="390" y="2484"/>
                  </a:lnTo>
                  <a:lnTo>
                    <a:pt x="512" y="2606"/>
                  </a:lnTo>
                  <a:lnTo>
                    <a:pt x="585" y="2728"/>
                  </a:lnTo>
                  <a:lnTo>
                    <a:pt x="658" y="2874"/>
                  </a:lnTo>
                  <a:lnTo>
                    <a:pt x="658" y="3045"/>
                  </a:lnTo>
                  <a:lnTo>
                    <a:pt x="658" y="3045"/>
                  </a:lnTo>
                  <a:lnTo>
                    <a:pt x="658" y="3239"/>
                  </a:lnTo>
                  <a:lnTo>
                    <a:pt x="585" y="3385"/>
                  </a:lnTo>
                  <a:lnTo>
                    <a:pt x="512" y="3507"/>
                  </a:lnTo>
                  <a:lnTo>
                    <a:pt x="390" y="3629"/>
                  </a:lnTo>
                  <a:lnTo>
                    <a:pt x="390" y="3629"/>
                  </a:lnTo>
                  <a:lnTo>
                    <a:pt x="269" y="3800"/>
                  </a:lnTo>
                  <a:lnTo>
                    <a:pt x="122" y="3994"/>
                  </a:lnTo>
                  <a:lnTo>
                    <a:pt x="74" y="4116"/>
                  </a:lnTo>
                  <a:lnTo>
                    <a:pt x="25" y="4262"/>
                  </a:lnTo>
                  <a:lnTo>
                    <a:pt x="1" y="4408"/>
                  </a:lnTo>
                  <a:lnTo>
                    <a:pt x="1" y="45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 name="Google Shape;770;p43"/>
          <p:cNvGrpSpPr/>
          <p:nvPr/>
        </p:nvGrpSpPr>
        <p:grpSpPr>
          <a:xfrm>
            <a:off x="3187977" y="4313985"/>
            <a:ext cx="319369" cy="380263"/>
            <a:chOff x="3968275" y="4980625"/>
            <a:chExt cx="379975" cy="452425"/>
          </a:xfrm>
        </p:grpSpPr>
        <p:sp>
          <p:nvSpPr>
            <p:cNvPr id="771" name="Google Shape;771;p43"/>
            <p:cNvSpPr/>
            <p:nvPr/>
          </p:nvSpPr>
          <p:spPr>
            <a:xfrm>
              <a:off x="4168000" y="4980625"/>
              <a:ext cx="85875" cy="102325"/>
            </a:xfrm>
            <a:custGeom>
              <a:avLst/>
              <a:gdLst/>
              <a:ahLst/>
              <a:cxnLst/>
              <a:rect l="l" t="t" r="r" b="b"/>
              <a:pathLst>
                <a:path w="3435" h="4093" fill="none" extrusionOk="0">
                  <a:moveTo>
                    <a:pt x="317" y="1486"/>
                  </a:moveTo>
                  <a:lnTo>
                    <a:pt x="317" y="1486"/>
                  </a:lnTo>
                  <a:lnTo>
                    <a:pt x="487" y="1292"/>
                  </a:lnTo>
                  <a:lnTo>
                    <a:pt x="682" y="1097"/>
                  </a:lnTo>
                  <a:lnTo>
                    <a:pt x="901" y="951"/>
                  </a:lnTo>
                  <a:lnTo>
                    <a:pt x="1145" y="780"/>
                  </a:lnTo>
                  <a:lnTo>
                    <a:pt x="1388" y="658"/>
                  </a:lnTo>
                  <a:lnTo>
                    <a:pt x="1632" y="537"/>
                  </a:lnTo>
                  <a:lnTo>
                    <a:pt x="2143" y="317"/>
                  </a:lnTo>
                  <a:lnTo>
                    <a:pt x="2631" y="171"/>
                  </a:lnTo>
                  <a:lnTo>
                    <a:pt x="3020" y="74"/>
                  </a:lnTo>
                  <a:lnTo>
                    <a:pt x="3386" y="1"/>
                  </a:lnTo>
                  <a:lnTo>
                    <a:pt x="3386" y="1"/>
                  </a:lnTo>
                  <a:lnTo>
                    <a:pt x="3410" y="366"/>
                  </a:lnTo>
                  <a:lnTo>
                    <a:pt x="3434" y="780"/>
                  </a:lnTo>
                  <a:lnTo>
                    <a:pt x="3434" y="1267"/>
                  </a:lnTo>
                  <a:lnTo>
                    <a:pt x="3410" y="1827"/>
                  </a:lnTo>
                  <a:lnTo>
                    <a:pt x="3386" y="2095"/>
                  </a:lnTo>
                  <a:lnTo>
                    <a:pt x="3312" y="2363"/>
                  </a:lnTo>
                  <a:lnTo>
                    <a:pt x="3264" y="2655"/>
                  </a:lnTo>
                  <a:lnTo>
                    <a:pt x="3166" y="2899"/>
                  </a:lnTo>
                  <a:lnTo>
                    <a:pt x="3045" y="3143"/>
                  </a:lnTo>
                  <a:lnTo>
                    <a:pt x="2923" y="3362"/>
                  </a:lnTo>
                  <a:lnTo>
                    <a:pt x="2923" y="3362"/>
                  </a:lnTo>
                  <a:lnTo>
                    <a:pt x="2752" y="3557"/>
                  </a:lnTo>
                  <a:lnTo>
                    <a:pt x="2582" y="3703"/>
                  </a:lnTo>
                  <a:lnTo>
                    <a:pt x="2387" y="3824"/>
                  </a:lnTo>
                  <a:lnTo>
                    <a:pt x="2192" y="3922"/>
                  </a:lnTo>
                  <a:lnTo>
                    <a:pt x="1997" y="3995"/>
                  </a:lnTo>
                  <a:lnTo>
                    <a:pt x="1778" y="4044"/>
                  </a:lnTo>
                  <a:lnTo>
                    <a:pt x="1583" y="4092"/>
                  </a:lnTo>
                  <a:lnTo>
                    <a:pt x="1388" y="4092"/>
                  </a:lnTo>
                  <a:lnTo>
                    <a:pt x="1047" y="4092"/>
                  </a:lnTo>
                  <a:lnTo>
                    <a:pt x="755" y="4044"/>
                  </a:lnTo>
                  <a:lnTo>
                    <a:pt x="487" y="3995"/>
                  </a:lnTo>
                  <a:lnTo>
                    <a:pt x="487" y="3995"/>
                  </a:lnTo>
                  <a:lnTo>
                    <a:pt x="341" y="3751"/>
                  </a:lnTo>
                  <a:lnTo>
                    <a:pt x="219" y="3483"/>
                  </a:lnTo>
                  <a:lnTo>
                    <a:pt x="98" y="3143"/>
                  </a:lnTo>
                  <a:lnTo>
                    <a:pt x="49" y="2972"/>
                  </a:lnTo>
                  <a:lnTo>
                    <a:pt x="25" y="2753"/>
                  </a:lnTo>
                  <a:lnTo>
                    <a:pt x="0" y="2558"/>
                  </a:lnTo>
                  <a:lnTo>
                    <a:pt x="0" y="2339"/>
                  </a:lnTo>
                  <a:lnTo>
                    <a:pt x="25" y="2120"/>
                  </a:lnTo>
                  <a:lnTo>
                    <a:pt x="98" y="1900"/>
                  </a:lnTo>
                  <a:lnTo>
                    <a:pt x="195" y="1706"/>
                  </a:lnTo>
                  <a:lnTo>
                    <a:pt x="317" y="1486"/>
                  </a:lnTo>
                  <a:lnTo>
                    <a:pt x="317" y="148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43"/>
            <p:cNvSpPr/>
            <p:nvPr/>
          </p:nvSpPr>
          <p:spPr>
            <a:xfrm>
              <a:off x="3968275" y="5043350"/>
              <a:ext cx="379975" cy="389700"/>
            </a:xfrm>
            <a:custGeom>
              <a:avLst/>
              <a:gdLst/>
              <a:ahLst/>
              <a:cxnLst/>
              <a:rect l="l" t="t" r="r" b="b"/>
              <a:pathLst>
                <a:path w="15199" h="15588" fill="none" extrusionOk="0">
                  <a:moveTo>
                    <a:pt x="7965" y="2679"/>
                  </a:moveTo>
                  <a:lnTo>
                    <a:pt x="7965" y="2679"/>
                  </a:lnTo>
                  <a:lnTo>
                    <a:pt x="7478" y="2655"/>
                  </a:lnTo>
                  <a:lnTo>
                    <a:pt x="6942" y="2606"/>
                  </a:lnTo>
                  <a:lnTo>
                    <a:pt x="5822" y="2509"/>
                  </a:lnTo>
                  <a:lnTo>
                    <a:pt x="5261" y="2484"/>
                  </a:lnTo>
                  <a:lnTo>
                    <a:pt x="4726" y="2509"/>
                  </a:lnTo>
                  <a:lnTo>
                    <a:pt x="4482" y="2533"/>
                  </a:lnTo>
                  <a:lnTo>
                    <a:pt x="4239" y="2582"/>
                  </a:lnTo>
                  <a:lnTo>
                    <a:pt x="4019" y="2655"/>
                  </a:lnTo>
                  <a:lnTo>
                    <a:pt x="3825" y="2728"/>
                  </a:lnTo>
                  <a:lnTo>
                    <a:pt x="3825" y="2728"/>
                  </a:lnTo>
                  <a:lnTo>
                    <a:pt x="3410" y="2947"/>
                  </a:lnTo>
                  <a:lnTo>
                    <a:pt x="2996" y="3166"/>
                  </a:lnTo>
                  <a:lnTo>
                    <a:pt x="2631" y="3434"/>
                  </a:lnTo>
                  <a:lnTo>
                    <a:pt x="2266" y="3702"/>
                  </a:lnTo>
                  <a:lnTo>
                    <a:pt x="1925" y="4019"/>
                  </a:lnTo>
                  <a:lnTo>
                    <a:pt x="1608" y="4335"/>
                  </a:lnTo>
                  <a:lnTo>
                    <a:pt x="1316" y="4676"/>
                  </a:lnTo>
                  <a:lnTo>
                    <a:pt x="1072" y="5042"/>
                  </a:lnTo>
                  <a:lnTo>
                    <a:pt x="829" y="5431"/>
                  </a:lnTo>
                  <a:lnTo>
                    <a:pt x="610" y="5845"/>
                  </a:lnTo>
                  <a:lnTo>
                    <a:pt x="439" y="6284"/>
                  </a:lnTo>
                  <a:lnTo>
                    <a:pt x="293" y="6722"/>
                  </a:lnTo>
                  <a:lnTo>
                    <a:pt x="171" y="7185"/>
                  </a:lnTo>
                  <a:lnTo>
                    <a:pt x="74" y="7672"/>
                  </a:lnTo>
                  <a:lnTo>
                    <a:pt x="25" y="8184"/>
                  </a:lnTo>
                  <a:lnTo>
                    <a:pt x="1" y="8695"/>
                  </a:lnTo>
                  <a:lnTo>
                    <a:pt x="1" y="8695"/>
                  </a:lnTo>
                  <a:lnTo>
                    <a:pt x="25" y="9231"/>
                  </a:lnTo>
                  <a:lnTo>
                    <a:pt x="74" y="9767"/>
                  </a:lnTo>
                  <a:lnTo>
                    <a:pt x="171" y="10278"/>
                  </a:lnTo>
                  <a:lnTo>
                    <a:pt x="293" y="10765"/>
                  </a:lnTo>
                  <a:lnTo>
                    <a:pt x="464" y="11277"/>
                  </a:lnTo>
                  <a:lnTo>
                    <a:pt x="658" y="11739"/>
                  </a:lnTo>
                  <a:lnTo>
                    <a:pt x="878" y="12202"/>
                  </a:lnTo>
                  <a:lnTo>
                    <a:pt x="1121" y="12641"/>
                  </a:lnTo>
                  <a:lnTo>
                    <a:pt x="1389" y="13055"/>
                  </a:lnTo>
                  <a:lnTo>
                    <a:pt x="1706" y="13469"/>
                  </a:lnTo>
                  <a:lnTo>
                    <a:pt x="2022" y="13834"/>
                  </a:lnTo>
                  <a:lnTo>
                    <a:pt x="2388" y="14199"/>
                  </a:lnTo>
                  <a:lnTo>
                    <a:pt x="2753" y="14540"/>
                  </a:lnTo>
                  <a:lnTo>
                    <a:pt x="3143" y="14832"/>
                  </a:lnTo>
                  <a:lnTo>
                    <a:pt x="3581" y="15125"/>
                  </a:lnTo>
                  <a:lnTo>
                    <a:pt x="4019" y="15368"/>
                  </a:lnTo>
                  <a:lnTo>
                    <a:pt x="4019" y="15368"/>
                  </a:lnTo>
                  <a:lnTo>
                    <a:pt x="4214" y="15466"/>
                  </a:lnTo>
                  <a:lnTo>
                    <a:pt x="4409" y="15539"/>
                  </a:lnTo>
                  <a:lnTo>
                    <a:pt x="4628" y="15587"/>
                  </a:lnTo>
                  <a:lnTo>
                    <a:pt x="4847" y="15587"/>
                  </a:lnTo>
                  <a:lnTo>
                    <a:pt x="5042" y="15587"/>
                  </a:lnTo>
                  <a:lnTo>
                    <a:pt x="5261" y="15587"/>
                  </a:lnTo>
                  <a:lnTo>
                    <a:pt x="5724" y="15514"/>
                  </a:lnTo>
                  <a:lnTo>
                    <a:pt x="6650" y="15320"/>
                  </a:lnTo>
                  <a:lnTo>
                    <a:pt x="7112" y="15246"/>
                  </a:lnTo>
                  <a:lnTo>
                    <a:pt x="7356" y="15222"/>
                  </a:lnTo>
                  <a:lnTo>
                    <a:pt x="7600" y="15222"/>
                  </a:lnTo>
                  <a:lnTo>
                    <a:pt x="7600" y="15222"/>
                  </a:lnTo>
                  <a:lnTo>
                    <a:pt x="7843" y="15222"/>
                  </a:lnTo>
                  <a:lnTo>
                    <a:pt x="8087" y="15246"/>
                  </a:lnTo>
                  <a:lnTo>
                    <a:pt x="8574" y="15320"/>
                  </a:lnTo>
                  <a:lnTo>
                    <a:pt x="9524" y="15514"/>
                  </a:lnTo>
                  <a:lnTo>
                    <a:pt x="9962" y="15563"/>
                  </a:lnTo>
                  <a:lnTo>
                    <a:pt x="10181" y="15587"/>
                  </a:lnTo>
                  <a:lnTo>
                    <a:pt x="10400" y="15587"/>
                  </a:lnTo>
                  <a:lnTo>
                    <a:pt x="10620" y="15563"/>
                  </a:lnTo>
                  <a:lnTo>
                    <a:pt x="10839" y="15514"/>
                  </a:lnTo>
                  <a:lnTo>
                    <a:pt x="11034" y="15441"/>
                  </a:lnTo>
                  <a:lnTo>
                    <a:pt x="11253" y="15344"/>
                  </a:lnTo>
                  <a:lnTo>
                    <a:pt x="11253" y="15344"/>
                  </a:lnTo>
                  <a:lnTo>
                    <a:pt x="11691" y="15100"/>
                  </a:lnTo>
                  <a:lnTo>
                    <a:pt x="12081" y="14808"/>
                  </a:lnTo>
                  <a:lnTo>
                    <a:pt x="12495" y="14491"/>
                  </a:lnTo>
                  <a:lnTo>
                    <a:pt x="12860" y="14175"/>
                  </a:lnTo>
                  <a:lnTo>
                    <a:pt x="13201" y="13810"/>
                  </a:lnTo>
                  <a:lnTo>
                    <a:pt x="13518" y="13420"/>
                  </a:lnTo>
                  <a:lnTo>
                    <a:pt x="13834" y="13030"/>
                  </a:lnTo>
                  <a:lnTo>
                    <a:pt x="14102" y="12616"/>
                  </a:lnTo>
                  <a:lnTo>
                    <a:pt x="14346" y="12178"/>
                  </a:lnTo>
                  <a:lnTo>
                    <a:pt x="14565" y="11715"/>
                  </a:lnTo>
                  <a:lnTo>
                    <a:pt x="14760" y="11252"/>
                  </a:lnTo>
                  <a:lnTo>
                    <a:pt x="14906" y="10765"/>
                  </a:lnTo>
                  <a:lnTo>
                    <a:pt x="15028" y="10254"/>
                  </a:lnTo>
                  <a:lnTo>
                    <a:pt x="15125" y="9742"/>
                  </a:lnTo>
                  <a:lnTo>
                    <a:pt x="15174" y="9231"/>
                  </a:lnTo>
                  <a:lnTo>
                    <a:pt x="15198" y="8695"/>
                  </a:lnTo>
                  <a:lnTo>
                    <a:pt x="15198" y="8695"/>
                  </a:lnTo>
                  <a:lnTo>
                    <a:pt x="15174" y="8159"/>
                  </a:lnTo>
                  <a:lnTo>
                    <a:pt x="15125" y="7648"/>
                  </a:lnTo>
                  <a:lnTo>
                    <a:pt x="15028" y="7161"/>
                  </a:lnTo>
                  <a:lnTo>
                    <a:pt x="14906" y="6674"/>
                  </a:lnTo>
                  <a:lnTo>
                    <a:pt x="14736" y="6235"/>
                  </a:lnTo>
                  <a:lnTo>
                    <a:pt x="14565" y="5797"/>
                  </a:lnTo>
                  <a:lnTo>
                    <a:pt x="14346" y="5383"/>
                  </a:lnTo>
                  <a:lnTo>
                    <a:pt x="14102" y="4993"/>
                  </a:lnTo>
                  <a:lnTo>
                    <a:pt x="13810" y="4603"/>
                  </a:lnTo>
                  <a:lnTo>
                    <a:pt x="13518" y="4262"/>
                  </a:lnTo>
                  <a:lnTo>
                    <a:pt x="13177" y="3946"/>
                  </a:lnTo>
                  <a:lnTo>
                    <a:pt x="12836" y="3629"/>
                  </a:lnTo>
                  <a:lnTo>
                    <a:pt x="12471" y="3361"/>
                  </a:lnTo>
                  <a:lnTo>
                    <a:pt x="12056" y="3093"/>
                  </a:lnTo>
                  <a:lnTo>
                    <a:pt x="11642" y="2850"/>
                  </a:lnTo>
                  <a:lnTo>
                    <a:pt x="11228" y="2655"/>
                  </a:lnTo>
                  <a:lnTo>
                    <a:pt x="11228" y="2655"/>
                  </a:lnTo>
                  <a:lnTo>
                    <a:pt x="11034" y="2582"/>
                  </a:lnTo>
                  <a:lnTo>
                    <a:pt x="10863" y="2533"/>
                  </a:lnTo>
                  <a:lnTo>
                    <a:pt x="10668" y="2509"/>
                  </a:lnTo>
                  <a:lnTo>
                    <a:pt x="10498" y="2484"/>
                  </a:lnTo>
                  <a:lnTo>
                    <a:pt x="10084" y="2484"/>
                  </a:lnTo>
                  <a:lnTo>
                    <a:pt x="9670" y="2509"/>
                  </a:lnTo>
                  <a:lnTo>
                    <a:pt x="8817" y="2606"/>
                  </a:lnTo>
                  <a:lnTo>
                    <a:pt x="8403" y="2655"/>
                  </a:lnTo>
                  <a:lnTo>
                    <a:pt x="7965" y="2679"/>
                  </a:lnTo>
                  <a:lnTo>
                    <a:pt x="7965" y="2679"/>
                  </a:lnTo>
                  <a:lnTo>
                    <a:pt x="635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43"/>
            <p:cNvSpPr/>
            <p:nvPr/>
          </p:nvSpPr>
          <p:spPr>
            <a:xfrm>
              <a:off x="4031000" y="5150500"/>
              <a:ext cx="54200" cy="61525"/>
            </a:xfrm>
            <a:custGeom>
              <a:avLst/>
              <a:gdLst/>
              <a:ahLst/>
              <a:cxnLst/>
              <a:rect l="l" t="t" r="r" b="b"/>
              <a:pathLst>
                <a:path w="2168" h="2461" fill="none" extrusionOk="0">
                  <a:moveTo>
                    <a:pt x="2168" y="1"/>
                  </a:moveTo>
                  <a:lnTo>
                    <a:pt x="2168" y="1"/>
                  </a:lnTo>
                  <a:lnTo>
                    <a:pt x="1900" y="49"/>
                  </a:lnTo>
                  <a:lnTo>
                    <a:pt x="1656" y="123"/>
                  </a:lnTo>
                  <a:lnTo>
                    <a:pt x="1437" y="220"/>
                  </a:lnTo>
                  <a:lnTo>
                    <a:pt x="1218" y="342"/>
                  </a:lnTo>
                  <a:lnTo>
                    <a:pt x="1048" y="488"/>
                  </a:lnTo>
                  <a:lnTo>
                    <a:pt x="877" y="634"/>
                  </a:lnTo>
                  <a:lnTo>
                    <a:pt x="731" y="780"/>
                  </a:lnTo>
                  <a:lnTo>
                    <a:pt x="585" y="951"/>
                  </a:lnTo>
                  <a:lnTo>
                    <a:pt x="487" y="1121"/>
                  </a:lnTo>
                  <a:lnTo>
                    <a:pt x="366" y="1316"/>
                  </a:lnTo>
                  <a:lnTo>
                    <a:pt x="220" y="1681"/>
                  </a:lnTo>
                  <a:lnTo>
                    <a:pt x="98" y="2071"/>
                  </a:lnTo>
                  <a:lnTo>
                    <a:pt x="0" y="24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 name="Google Shape;774;p43"/>
          <p:cNvGrpSpPr/>
          <p:nvPr/>
        </p:nvGrpSpPr>
        <p:grpSpPr>
          <a:xfrm>
            <a:off x="4843510" y="4398938"/>
            <a:ext cx="404323" cy="220085"/>
            <a:chOff x="5937975" y="5081700"/>
            <a:chExt cx="481050" cy="261850"/>
          </a:xfrm>
        </p:grpSpPr>
        <p:sp>
          <p:nvSpPr>
            <p:cNvPr id="775" name="Google Shape;775;p43"/>
            <p:cNvSpPr/>
            <p:nvPr/>
          </p:nvSpPr>
          <p:spPr>
            <a:xfrm>
              <a:off x="6104200" y="5081700"/>
              <a:ext cx="314825" cy="215575"/>
            </a:xfrm>
            <a:custGeom>
              <a:avLst/>
              <a:gdLst/>
              <a:ahLst/>
              <a:cxnLst/>
              <a:rect l="l" t="t" r="r" b="b"/>
              <a:pathLst>
                <a:path w="12593" h="8623" fill="none" extrusionOk="0">
                  <a:moveTo>
                    <a:pt x="5481" y="8622"/>
                  </a:moveTo>
                  <a:lnTo>
                    <a:pt x="5481" y="8622"/>
                  </a:lnTo>
                  <a:lnTo>
                    <a:pt x="6017" y="8574"/>
                  </a:lnTo>
                  <a:lnTo>
                    <a:pt x="6382" y="8525"/>
                  </a:lnTo>
                  <a:lnTo>
                    <a:pt x="6796" y="8452"/>
                  </a:lnTo>
                  <a:lnTo>
                    <a:pt x="7234" y="8354"/>
                  </a:lnTo>
                  <a:lnTo>
                    <a:pt x="7697" y="8257"/>
                  </a:lnTo>
                  <a:lnTo>
                    <a:pt x="8184" y="8086"/>
                  </a:lnTo>
                  <a:lnTo>
                    <a:pt x="8671" y="7892"/>
                  </a:lnTo>
                  <a:lnTo>
                    <a:pt x="9134" y="7648"/>
                  </a:lnTo>
                  <a:lnTo>
                    <a:pt x="9353" y="7526"/>
                  </a:lnTo>
                  <a:lnTo>
                    <a:pt x="9597" y="7356"/>
                  </a:lnTo>
                  <a:lnTo>
                    <a:pt x="9792" y="7185"/>
                  </a:lnTo>
                  <a:lnTo>
                    <a:pt x="9986" y="7015"/>
                  </a:lnTo>
                  <a:lnTo>
                    <a:pt x="10181" y="6820"/>
                  </a:lnTo>
                  <a:lnTo>
                    <a:pt x="10376" y="6601"/>
                  </a:lnTo>
                  <a:lnTo>
                    <a:pt x="10522" y="6357"/>
                  </a:lnTo>
                  <a:lnTo>
                    <a:pt x="10668" y="6114"/>
                  </a:lnTo>
                  <a:lnTo>
                    <a:pt x="10814" y="5846"/>
                  </a:lnTo>
                  <a:lnTo>
                    <a:pt x="10912" y="5554"/>
                  </a:lnTo>
                  <a:lnTo>
                    <a:pt x="11009" y="5261"/>
                  </a:lnTo>
                  <a:lnTo>
                    <a:pt x="11082" y="4945"/>
                  </a:lnTo>
                  <a:lnTo>
                    <a:pt x="11131" y="4579"/>
                  </a:lnTo>
                  <a:lnTo>
                    <a:pt x="11155" y="4214"/>
                  </a:lnTo>
                  <a:lnTo>
                    <a:pt x="11155" y="4214"/>
                  </a:lnTo>
                  <a:lnTo>
                    <a:pt x="11155" y="3873"/>
                  </a:lnTo>
                  <a:lnTo>
                    <a:pt x="11131" y="3435"/>
                  </a:lnTo>
                  <a:lnTo>
                    <a:pt x="11131" y="2972"/>
                  </a:lnTo>
                  <a:lnTo>
                    <a:pt x="11131" y="2753"/>
                  </a:lnTo>
                  <a:lnTo>
                    <a:pt x="11180" y="2582"/>
                  </a:lnTo>
                  <a:lnTo>
                    <a:pt x="12032" y="2607"/>
                  </a:lnTo>
                  <a:lnTo>
                    <a:pt x="11594" y="2120"/>
                  </a:lnTo>
                  <a:lnTo>
                    <a:pt x="11594" y="2120"/>
                  </a:lnTo>
                  <a:lnTo>
                    <a:pt x="11764" y="2046"/>
                  </a:lnTo>
                  <a:lnTo>
                    <a:pt x="11935" y="1973"/>
                  </a:lnTo>
                  <a:lnTo>
                    <a:pt x="12300" y="1827"/>
                  </a:lnTo>
                  <a:lnTo>
                    <a:pt x="12568" y="1730"/>
                  </a:lnTo>
                  <a:lnTo>
                    <a:pt x="12592" y="1681"/>
                  </a:lnTo>
                  <a:lnTo>
                    <a:pt x="12592" y="1657"/>
                  </a:lnTo>
                  <a:lnTo>
                    <a:pt x="12568" y="1632"/>
                  </a:lnTo>
                  <a:lnTo>
                    <a:pt x="12568" y="1632"/>
                  </a:lnTo>
                  <a:lnTo>
                    <a:pt x="12203" y="1511"/>
                  </a:lnTo>
                  <a:lnTo>
                    <a:pt x="11789" y="1389"/>
                  </a:lnTo>
                  <a:lnTo>
                    <a:pt x="11302" y="1267"/>
                  </a:lnTo>
                  <a:lnTo>
                    <a:pt x="11302" y="1267"/>
                  </a:lnTo>
                  <a:lnTo>
                    <a:pt x="11082" y="1024"/>
                  </a:lnTo>
                  <a:lnTo>
                    <a:pt x="10863" y="780"/>
                  </a:lnTo>
                  <a:lnTo>
                    <a:pt x="10547" y="512"/>
                  </a:lnTo>
                  <a:lnTo>
                    <a:pt x="10352" y="390"/>
                  </a:lnTo>
                  <a:lnTo>
                    <a:pt x="10157" y="269"/>
                  </a:lnTo>
                  <a:lnTo>
                    <a:pt x="9938" y="171"/>
                  </a:lnTo>
                  <a:lnTo>
                    <a:pt x="9719" y="98"/>
                  </a:lnTo>
                  <a:lnTo>
                    <a:pt x="9475" y="25"/>
                  </a:lnTo>
                  <a:lnTo>
                    <a:pt x="9231" y="1"/>
                  </a:lnTo>
                  <a:lnTo>
                    <a:pt x="8964" y="25"/>
                  </a:lnTo>
                  <a:lnTo>
                    <a:pt x="8696" y="74"/>
                  </a:lnTo>
                  <a:lnTo>
                    <a:pt x="8696" y="74"/>
                  </a:lnTo>
                  <a:lnTo>
                    <a:pt x="8501" y="122"/>
                  </a:lnTo>
                  <a:lnTo>
                    <a:pt x="8306" y="171"/>
                  </a:lnTo>
                  <a:lnTo>
                    <a:pt x="8111" y="269"/>
                  </a:lnTo>
                  <a:lnTo>
                    <a:pt x="7916" y="366"/>
                  </a:lnTo>
                  <a:lnTo>
                    <a:pt x="7746" y="488"/>
                  </a:lnTo>
                  <a:lnTo>
                    <a:pt x="7575" y="610"/>
                  </a:lnTo>
                  <a:lnTo>
                    <a:pt x="7405" y="756"/>
                  </a:lnTo>
                  <a:lnTo>
                    <a:pt x="7283" y="926"/>
                  </a:lnTo>
                  <a:lnTo>
                    <a:pt x="7137" y="1097"/>
                  </a:lnTo>
                  <a:lnTo>
                    <a:pt x="7039" y="1267"/>
                  </a:lnTo>
                  <a:lnTo>
                    <a:pt x="6942" y="1462"/>
                  </a:lnTo>
                  <a:lnTo>
                    <a:pt x="6845" y="1657"/>
                  </a:lnTo>
                  <a:lnTo>
                    <a:pt x="6796" y="1876"/>
                  </a:lnTo>
                  <a:lnTo>
                    <a:pt x="6747" y="2095"/>
                  </a:lnTo>
                  <a:lnTo>
                    <a:pt x="6723" y="2339"/>
                  </a:lnTo>
                  <a:lnTo>
                    <a:pt x="6723" y="2558"/>
                  </a:lnTo>
                  <a:lnTo>
                    <a:pt x="1" y="4360"/>
                  </a:lnTo>
                  <a:lnTo>
                    <a:pt x="1" y="4360"/>
                  </a:lnTo>
                  <a:lnTo>
                    <a:pt x="318" y="4579"/>
                  </a:lnTo>
                  <a:lnTo>
                    <a:pt x="634" y="4799"/>
                  </a:lnTo>
                  <a:lnTo>
                    <a:pt x="951" y="5018"/>
                  </a:lnTo>
                  <a:lnTo>
                    <a:pt x="1267" y="5188"/>
                  </a:lnTo>
                  <a:lnTo>
                    <a:pt x="1608" y="5359"/>
                  </a:lnTo>
                  <a:lnTo>
                    <a:pt x="1925" y="5481"/>
                  </a:lnTo>
                  <a:lnTo>
                    <a:pt x="2266" y="5602"/>
                  </a:lnTo>
                  <a:lnTo>
                    <a:pt x="2583" y="5724"/>
                  </a:lnTo>
                  <a:lnTo>
                    <a:pt x="2923" y="5797"/>
                  </a:lnTo>
                  <a:lnTo>
                    <a:pt x="3264" y="5846"/>
                  </a:lnTo>
                  <a:lnTo>
                    <a:pt x="3581" y="5895"/>
                  </a:lnTo>
                  <a:lnTo>
                    <a:pt x="3922" y="5919"/>
                  </a:lnTo>
                  <a:lnTo>
                    <a:pt x="4263" y="5919"/>
                  </a:lnTo>
                  <a:lnTo>
                    <a:pt x="4604" y="5895"/>
                  </a:lnTo>
                  <a:lnTo>
                    <a:pt x="4945" y="5846"/>
                  </a:lnTo>
                  <a:lnTo>
                    <a:pt x="5286" y="5797"/>
                  </a:lnTo>
                  <a:lnTo>
                    <a:pt x="5286" y="5797"/>
                  </a:lnTo>
                  <a:lnTo>
                    <a:pt x="5603" y="5700"/>
                  </a:lnTo>
                  <a:lnTo>
                    <a:pt x="5919" y="5627"/>
                  </a:lnTo>
                  <a:lnTo>
                    <a:pt x="6455" y="5407"/>
                  </a:lnTo>
                  <a:lnTo>
                    <a:pt x="6942" y="5188"/>
                  </a:lnTo>
                  <a:lnTo>
                    <a:pt x="7356" y="4969"/>
                  </a:lnTo>
                  <a:lnTo>
                    <a:pt x="7697" y="4750"/>
                  </a:lnTo>
                  <a:lnTo>
                    <a:pt x="7941" y="4579"/>
                  </a:lnTo>
                  <a:lnTo>
                    <a:pt x="8160" y="4409"/>
                  </a:lnTo>
                  <a:lnTo>
                    <a:pt x="8160" y="4409"/>
                  </a:lnTo>
                  <a:lnTo>
                    <a:pt x="8233" y="4360"/>
                  </a:lnTo>
                  <a:lnTo>
                    <a:pt x="8330" y="4336"/>
                  </a:lnTo>
                  <a:lnTo>
                    <a:pt x="8428" y="4360"/>
                  </a:lnTo>
                  <a:lnTo>
                    <a:pt x="8501" y="440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3"/>
            <p:cNvSpPr/>
            <p:nvPr/>
          </p:nvSpPr>
          <p:spPr>
            <a:xfrm>
              <a:off x="5937975" y="5210175"/>
              <a:ext cx="333700" cy="133375"/>
            </a:xfrm>
            <a:custGeom>
              <a:avLst/>
              <a:gdLst/>
              <a:ahLst/>
              <a:cxnLst/>
              <a:rect l="l" t="t" r="r" b="b"/>
              <a:pathLst>
                <a:path w="13348" h="5335" fill="none" extrusionOk="0">
                  <a:moveTo>
                    <a:pt x="7819" y="1"/>
                  </a:moveTo>
                  <a:lnTo>
                    <a:pt x="318" y="2533"/>
                  </a:lnTo>
                  <a:lnTo>
                    <a:pt x="318" y="2533"/>
                  </a:lnTo>
                  <a:lnTo>
                    <a:pt x="245" y="2582"/>
                  </a:lnTo>
                  <a:lnTo>
                    <a:pt x="147" y="2631"/>
                  </a:lnTo>
                  <a:lnTo>
                    <a:pt x="98" y="2704"/>
                  </a:lnTo>
                  <a:lnTo>
                    <a:pt x="50" y="2777"/>
                  </a:lnTo>
                  <a:lnTo>
                    <a:pt x="1" y="2874"/>
                  </a:lnTo>
                  <a:lnTo>
                    <a:pt x="1" y="2972"/>
                  </a:lnTo>
                  <a:lnTo>
                    <a:pt x="1" y="3045"/>
                  </a:lnTo>
                  <a:lnTo>
                    <a:pt x="25" y="3142"/>
                  </a:lnTo>
                  <a:lnTo>
                    <a:pt x="25" y="3142"/>
                  </a:lnTo>
                  <a:lnTo>
                    <a:pt x="98" y="3288"/>
                  </a:lnTo>
                  <a:lnTo>
                    <a:pt x="196" y="3386"/>
                  </a:lnTo>
                  <a:lnTo>
                    <a:pt x="318" y="3459"/>
                  </a:lnTo>
                  <a:lnTo>
                    <a:pt x="488" y="3483"/>
                  </a:lnTo>
                  <a:lnTo>
                    <a:pt x="488" y="3483"/>
                  </a:lnTo>
                  <a:lnTo>
                    <a:pt x="610" y="3459"/>
                  </a:lnTo>
                  <a:lnTo>
                    <a:pt x="269" y="3629"/>
                  </a:lnTo>
                  <a:lnTo>
                    <a:pt x="269" y="3629"/>
                  </a:lnTo>
                  <a:lnTo>
                    <a:pt x="171" y="3678"/>
                  </a:lnTo>
                  <a:lnTo>
                    <a:pt x="123" y="3751"/>
                  </a:lnTo>
                  <a:lnTo>
                    <a:pt x="50" y="3824"/>
                  </a:lnTo>
                  <a:lnTo>
                    <a:pt x="25" y="3922"/>
                  </a:lnTo>
                  <a:lnTo>
                    <a:pt x="1" y="3995"/>
                  </a:lnTo>
                  <a:lnTo>
                    <a:pt x="1" y="4092"/>
                  </a:lnTo>
                  <a:lnTo>
                    <a:pt x="1" y="4190"/>
                  </a:lnTo>
                  <a:lnTo>
                    <a:pt x="50" y="4287"/>
                  </a:lnTo>
                  <a:lnTo>
                    <a:pt x="50" y="4287"/>
                  </a:lnTo>
                  <a:lnTo>
                    <a:pt x="123" y="4409"/>
                  </a:lnTo>
                  <a:lnTo>
                    <a:pt x="220" y="4482"/>
                  </a:lnTo>
                  <a:lnTo>
                    <a:pt x="342" y="4531"/>
                  </a:lnTo>
                  <a:lnTo>
                    <a:pt x="488" y="4555"/>
                  </a:lnTo>
                  <a:lnTo>
                    <a:pt x="488" y="4555"/>
                  </a:lnTo>
                  <a:lnTo>
                    <a:pt x="586" y="4555"/>
                  </a:lnTo>
                  <a:lnTo>
                    <a:pt x="683" y="4506"/>
                  </a:lnTo>
                  <a:lnTo>
                    <a:pt x="853" y="4433"/>
                  </a:lnTo>
                  <a:lnTo>
                    <a:pt x="853" y="4433"/>
                  </a:lnTo>
                  <a:lnTo>
                    <a:pt x="780" y="4555"/>
                  </a:lnTo>
                  <a:lnTo>
                    <a:pt x="756" y="4701"/>
                  </a:lnTo>
                  <a:lnTo>
                    <a:pt x="780" y="4847"/>
                  </a:lnTo>
                  <a:lnTo>
                    <a:pt x="829" y="4993"/>
                  </a:lnTo>
                  <a:lnTo>
                    <a:pt x="829" y="4993"/>
                  </a:lnTo>
                  <a:lnTo>
                    <a:pt x="926" y="5091"/>
                  </a:lnTo>
                  <a:lnTo>
                    <a:pt x="1024" y="5139"/>
                  </a:lnTo>
                  <a:lnTo>
                    <a:pt x="1121" y="5188"/>
                  </a:lnTo>
                  <a:lnTo>
                    <a:pt x="1243" y="5212"/>
                  </a:lnTo>
                  <a:lnTo>
                    <a:pt x="1243" y="5212"/>
                  </a:lnTo>
                  <a:lnTo>
                    <a:pt x="1389" y="5188"/>
                  </a:lnTo>
                  <a:lnTo>
                    <a:pt x="1511" y="5115"/>
                  </a:lnTo>
                  <a:lnTo>
                    <a:pt x="6065" y="2144"/>
                  </a:lnTo>
                  <a:lnTo>
                    <a:pt x="6065" y="2144"/>
                  </a:lnTo>
                  <a:lnTo>
                    <a:pt x="6528" y="2363"/>
                  </a:lnTo>
                  <a:lnTo>
                    <a:pt x="7088" y="2582"/>
                  </a:lnTo>
                  <a:lnTo>
                    <a:pt x="7770" y="2826"/>
                  </a:lnTo>
                  <a:lnTo>
                    <a:pt x="8501" y="3045"/>
                  </a:lnTo>
                  <a:lnTo>
                    <a:pt x="9280" y="3240"/>
                  </a:lnTo>
                  <a:lnTo>
                    <a:pt x="10060" y="3386"/>
                  </a:lnTo>
                  <a:lnTo>
                    <a:pt x="10425" y="3435"/>
                  </a:lnTo>
                  <a:lnTo>
                    <a:pt x="10790" y="3483"/>
                  </a:lnTo>
                  <a:lnTo>
                    <a:pt x="11156" y="3483"/>
                  </a:lnTo>
                  <a:lnTo>
                    <a:pt x="11497" y="3483"/>
                  </a:lnTo>
                  <a:lnTo>
                    <a:pt x="12178" y="5188"/>
                  </a:lnTo>
                  <a:lnTo>
                    <a:pt x="12178" y="5188"/>
                  </a:lnTo>
                  <a:lnTo>
                    <a:pt x="12227" y="5237"/>
                  </a:lnTo>
                  <a:lnTo>
                    <a:pt x="12276" y="5286"/>
                  </a:lnTo>
                  <a:lnTo>
                    <a:pt x="12349" y="5310"/>
                  </a:lnTo>
                  <a:lnTo>
                    <a:pt x="12422" y="5334"/>
                  </a:lnTo>
                  <a:lnTo>
                    <a:pt x="13347" y="533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3"/>
            <p:cNvSpPr/>
            <p:nvPr/>
          </p:nvSpPr>
          <p:spPr>
            <a:xfrm>
              <a:off x="6352025" y="5109100"/>
              <a:ext cx="19500" cy="18900"/>
            </a:xfrm>
            <a:custGeom>
              <a:avLst/>
              <a:gdLst/>
              <a:ahLst/>
              <a:cxnLst/>
              <a:rect l="l" t="t" r="r" b="b"/>
              <a:pathLst>
                <a:path w="780" h="756" extrusionOk="0">
                  <a:moveTo>
                    <a:pt x="317" y="1"/>
                  </a:moveTo>
                  <a:lnTo>
                    <a:pt x="244" y="25"/>
                  </a:lnTo>
                  <a:lnTo>
                    <a:pt x="122" y="98"/>
                  </a:lnTo>
                  <a:lnTo>
                    <a:pt x="49" y="220"/>
                  </a:lnTo>
                  <a:lnTo>
                    <a:pt x="25" y="293"/>
                  </a:lnTo>
                  <a:lnTo>
                    <a:pt x="0" y="390"/>
                  </a:lnTo>
                  <a:lnTo>
                    <a:pt x="25" y="463"/>
                  </a:lnTo>
                  <a:lnTo>
                    <a:pt x="49" y="536"/>
                  </a:lnTo>
                  <a:lnTo>
                    <a:pt x="122" y="658"/>
                  </a:lnTo>
                  <a:lnTo>
                    <a:pt x="244" y="731"/>
                  </a:lnTo>
                  <a:lnTo>
                    <a:pt x="317" y="756"/>
                  </a:lnTo>
                  <a:lnTo>
                    <a:pt x="463" y="756"/>
                  </a:lnTo>
                  <a:lnTo>
                    <a:pt x="536" y="731"/>
                  </a:lnTo>
                  <a:lnTo>
                    <a:pt x="658" y="658"/>
                  </a:lnTo>
                  <a:lnTo>
                    <a:pt x="755" y="536"/>
                  </a:lnTo>
                  <a:lnTo>
                    <a:pt x="780" y="463"/>
                  </a:lnTo>
                  <a:lnTo>
                    <a:pt x="780" y="390"/>
                  </a:lnTo>
                  <a:lnTo>
                    <a:pt x="780" y="293"/>
                  </a:lnTo>
                  <a:lnTo>
                    <a:pt x="755" y="220"/>
                  </a:lnTo>
                  <a:lnTo>
                    <a:pt x="658" y="98"/>
                  </a:lnTo>
                  <a:lnTo>
                    <a:pt x="536" y="25"/>
                  </a:lnTo>
                  <a:lnTo>
                    <a:pt x="463" y="1"/>
                  </a:lnTo>
                  <a:close/>
                </a:path>
              </a:pathLst>
            </a:custGeom>
            <a:no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43"/>
          <p:cNvGrpSpPr/>
          <p:nvPr/>
        </p:nvGrpSpPr>
        <p:grpSpPr>
          <a:xfrm>
            <a:off x="5461718" y="4356472"/>
            <a:ext cx="290183" cy="333678"/>
            <a:chOff x="6673500" y="5031175"/>
            <a:chExt cx="345250" cy="397000"/>
          </a:xfrm>
        </p:grpSpPr>
        <p:sp>
          <p:nvSpPr>
            <p:cNvPr id="779" name="Google Shape;779;p43"/>
            <p:cNvSpPr/>
            <p:nvPr/>
          </p:nvSpPr>
          <p:spPr>
            <a:xfrm>
              <a:off x="6731950" y="5031175"/>
              <a:ext cx="105375" cy="147375"/>
            </a:xfrm>
            <a:custGeom>
              <a:avLst/>
              <a:gdLst/>
              <a:ahLst/>
              <a:cxnLst/>
              <a:rect l="l" t="t" r="r" b="b"/>
              <a:pathLst>
                <a:path w="4215" h="5895" fill="none" extrusionOk="0">
                  <a:moveTo>
                    <a:pt x="2436" y="5894"/>
                  </a:moveTo>
                  <a:lnTo>
                    <a:pt x="2436" y="5894"/>
                  </a:lnTo>
                  <a:lnTo>
                    <a:pt x="2656" y="5845"/>
                  </a:lnTo>
                  <a:lnTo>
                    <a:pt x="2850" y="5772"/>
                  </a:lnTo>
                  <a:lnTo>
                    <a:pt x="3045" y="5699"/>
                  </a:lnTo>
                  <a:lnTo>
                    <a:pt x="3216" y="5577"/>
                  </a:lnTo>
                  <a:lnTo>
                    <a:pt x="3386" y="5456"/>
                  </a:lnTo>
                  <a:lnTo>
                    <a:pt x="3532" y="5285"/>
                  </a:lnTo>
                  <a:lnTo>
                    <a:pt x="3678" y="5115"/>
                  </a:lnTo>
                  <a:lnTo>
                    <a:pt x="3800" y="4920"/>
                  </a:lnTo>
                  <a:lnTo>
                    <a:pt x="3922" y="4725"/>
                  </a:lnTo>
                  <a:lnTo>
                    <a:pt x="4019" y="4506"/>
                  </a:lnTo>
                  <a:lnTo>
                    <a:pt x="4092" y="4262"/>
                  </a:lnTo>
                  <a:lnTo>
                    <a:pt x="4141" y="4019"/>
                  </a:lnTo>
                  <a:lnTo>
                    <a:pt x="4190" y="3775"/>
                  </a:lnTo>
                  <a:lnTo>
                    <a:pt x="4214" y="3507"/>
                  </a:lnTo>
                  <a:lnTo>
                    <a:pt x="4190" y="3239"/>
                  </a:lnTo>
                  <a:lnTo>
                    <a:pt x="4166" y="2971"/>
                  </a:lnTo>
                  <a:lnTo>
                    <a:pt x="4166" y="2971"/>
                  </a:lnTo>
                  <a:lnTo>
                    <a:pt x="4044" y="1876"/>
                  </a:lnTo>
                  <a:lnTo>
                    <a:pt x="3946" y="1364"/>
                  </a:lnTo>
                  <a:lnTo>
                    <a:pt x="3825" y="901"/>
                  </a:lnTo>
                  <a:lnTo>
                    <a:pt x="3727" y="682"/>
                  </a:lnTo>
                  <a:lnTo>
                    <a:pt x="3654" y="512"/>
                  </a:lnTo>
                  <a:lnTo>
                    <a:pt x="3532" y="341"/>
                  </a:lnTo>
                  <a:lnTo>
                    <a:pt x="3411" y="219"/>
                  </a:lnTo>
                  <a:lnTo>
                    <a:pt x="3264" y="122"/>
                  </a:lnTo>
                  <a:lnTo>
                    <a:pt x="3118" y="49"/>
                  </a:lnTo>
                  <a:lnTo>
                    <a:pt x="2923" y="0"/>
                  </a:lnTo>
                  <a:lnTo>
                    <a:pt x="2729" y="25"/>
                  </a:lnTo>
                  <a:lnTo>
                    <a:pt x="2729" y="25"/>
                  </a:lnTo>
                  <a:lnTo>
                    <a:pt x="2509" y="73"/>
                  </a:lnTo>
                  <a:lnTo>
                    <a:pt x="2266" y="146"/>
                  </a:lnTo>
                  <a:lnTo>
                    <a:pt x="2022" y="268"/>
                  </a:lnTo>
                  <a:lnTo>
                    <a:pt x="1779" y="414"/>
                  </a:lnTo>
                  <a:lnTo>
                    <a:pt x="1535" y="609"/>
                  </a:lnTo>
                  <a:lnTo>
                    <a:pt x="1316" y="804"/>
                  </a:lnTo>
                  <a:lnTo>
                    <a:pt x="1072" y="1023"/>
                  </a:lnTo>
                  <a:lnTo>
                    <a:pt x="853" y="1267"/>
                  </a:lnTo>
                  <a:lnTo>
                    <a:pt x="658" y="1535"/>
                  </a:lnTo>
                  <a:lnTo>
                    <a:pt x="488" y="1802"/>
                  </a:lnTo>
                  <a:lnTo>
                    <a:pt x="317" y="2095"/>
                  </a:lnTo>
                  <a:lnTo>
                    <a:pt x="196" y="2363"/>
                  </a:lnTo>
                  <a:lnTo>
                    <a:pt x="98" y="2655"/>
                  </a:lnTo>
                  <a:lnTo>
                    <a:pt x="25" y="2947"/>
                  </a:lnTo>
                  <a:lnTo>
                    <a:pt x="1" y="3239"/>
                  </a:lnTo>
                  <a:lnTo>
                    <a:pt x="1" y="3507"/>
                  </a:lnTo>
                  <a:lnTo>
                    <a:pt x="1" y="3507"/>
                  </a:lnTo>
                  <a:lnTo>
                    <a:pt x="50" y="3775"/>
                  </a:lnTo>
                  <a:lnTo>
                    <a:pt x="123" y="4043"/>
                  </a:lnTo>
                  <a:lnTo>
                    <a:pt x="196" y="4287"/>
                  </a:lnTo>
                  <a:lnTo>
                    <a:pt x="293" y="4530"/>
                  </a:lnTo>
                  <a:lnTo>
                    <a:pt x="415" y="4749"/>
                  </a:lnTo>
                  <a:lnTo>
                    <a:pt x="561" y="4944"/>
                  </a:lnTo>
                  <a:lnTo>
                    <a:pt x="707" y="5139"/>
                  </a:lnTo>
                  <a:lnTo>
                    <a:pt x="853" y="5310"/>
                  </a:lnTo>
                  <a:lnTo>
                    <a:pt x="1024" y="5456"/>
                  </a:lnTo>
                  <a:lnTo>
                    <a:pt x="1219" y="5602"/>
                  </a:lnTo>
                  <a:lnTo>
                    <a:pt x="1389" y="5699"/>
                  </a:lnTo>
                  <a:lnTo>
                    <a:pt x="1584" y="5797"/>
                  </a:lnTo>
                  <a:lnTo>
                    <a:pt x="1803" y="5845"/>
                  </a:lnTo>
                  <a:lnTo>
                    <a:pt x="1998" y="5894"/>
                  </a:lnTo>
                  <a:lnTo>
                    <a:pt x="2217" y="5894"/>
                  </a:lnTo>
                  <a:lnTo>
                    <a:pt x="2436" y="5894"/>
                  </a:lnTo>
                  <a:lnTo>
                    <a:pt x="2436" y="589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3"/>
            <p:cNvSpPr/>
            <p:nvPr/>
          </p:nvSpPr>
          <p:spPr>
            <a:xfrm>
              <a:off x="6673500" y="5146850"/>
              <a:ext cx="84050" cy="116925"/>
            </a:xfrm>
            <a:custGeom>
              <a:avLst/>
              <a:gdLst/>
              <a:ahLst/>
              <a:cxnLst/>
              <a:rect l="l" t="t" r="r" b="b"/>
              <a:pathLst>
                <a:path w="3362" h="4677" fill="none" extrusionOk="0">
                  <a:moveTo>
                    <a:pt x="2875" y="4579"/>
                  </a:moveTo>
                  <a:lnTo>
                    <a:pt x="2875" y="4579"/>
                  </a:lnTo>
                  <a:lnTo>
                    <a:pt x="3021" y="4482"/>
                  </a:lnTo>
                  <a:lnTo>
                    <a:pt x="3143" y="4385"/>
                  </a:lnTo>
                  <a:lnTo>
                    <a:pt x="3240" y="4287"/>
                  </a:lnTo>
                  <a:lnTo>
                    <a:pt x="3313" y="4141"/>
                  </a:lnTo>
                  <a:lnTo>
                    <a:pt x="3362" y="3995"/>
                  </a:lnTo>
                  <a:lnTo>
                    <a:pt x="3362" y="3849"/>
                  </a:lnTo>
                  <a:lnTo>
                    <a:pt x="3362" y="3678"/>
                  </a:lnTo>
                  <a:lnTo>
                    <a:pt x="3337" y="3508"/>
                  </a:lnTo>
                  <a:lnTo>
                    <a:pt x="3240" y="3118"/>
                  </a:lnTo>
                  <a:lnTo>
                    <a:pt x="3069" y="2704"/>
                  </a:lnTo>
                  <a:lnTo>
                    <a:pt x="2704" y="1803"/>
                  </a:lnTo>
                  <a:lnTo>
                    <a:pt x="2704" y="1803"/>
                  </a:lnTo>
                  <a:lnTo>
                    <a:pt x="2363" y="950"/>
                  </a:lnTo>
                  <a:lnTo>
                    <a:pt x="2193" y="609"/>
                  </a:lnTo>
                  <a:lnTo>
                    <a:pt x="2022" y="342"/>
                  </a:lnTo>
                  <a:lnTo>
                    <a:pt x="1949" y="220"/>
                  </a:lnTo>
                  <a:lnTo>
                    <a:pt x="1852" y="122"/>
                  </a:lnTo>
                  <a:lnTo>
                    <a:pt x="1730" y="74"/>
                  </a:lnTo>
                  <a:lnTo>
                    <a:pt x="1633" y="25"/>
                  </a:lnTo>
                  <a:lnTo>
                    <a:pt x="1486" y="1"/>
                  </a:lnTo>
                  <a:lnTo>
                    <a:pt x="1365" y="1"/>
                  </a:lnTo>
                  <a:lnTo>
                    <a:pt x="1194" y="25"/>
                  </a:lnTo>
                  <a:lnTo>
                    <a:pt x="1024" y="98"/>
                  </a:lnTo>
                  <a:lnTo>
                    <a:pt x="1024" y="98"/>
                  </a:lnTo>
                  <a:lnTo>
                    <a:pt x="853" y="171"/>
                  </a:lnTo>
                  <a:lnTo>
                    <a:pt x="707" y="269"/>
                  </a:lnTo>
                  <a:lnTo>
                    <a:pt x="561" y="390"/>
                  </a:lnTo>
                  <a:lnTo>
                    <a:pt x="439" y="536"/>
                  </a:lnTo>
                  <a:lnTo>
                    <a:pt x="317" y="683"/>
                  </a:lnTo>
                  <a:lnTo>
                    <a:pt x="220" y="853"/>
                  </a:lnTo>
                  <a:lnTo>
                    <a:pt x="147" y="1048"/>
                  </a:lnTo>
                  <a:lnTo>
                    <a:pt x="74" y="1243"/>
                  </a:lnTo>
                  <a:lnTo>
                    <a:pt x="49" y="1438"/>
                  </a:lnTo>
                  <a:lnTo>
                    <a:pt x="1" y="1657"/>
                  </a:lnTo>
                  <a:lnTo>
                    <a:pt x="1" y="1876"/>
                  </a:lnTo>
                  <a:lnTo>
                    <a:pt x="1" y="2095"/>
                  </a:lnTo>
                  <a:lnTo>
                    <a:pt x="25" y="2339"/>
                  </a:lnTo>
                  <a:lnTo>
                    <a:pt x="74" y="2558"/>
                  </a:lnTo>
                  <a:lnTo>
                    <a:pt x="147" y="2801"/>
                  </a:lnTo>
                  <a:lnTo>
                    <a:pt x="220" y="3045"/>
                  </a:lnTo>
                  <a:lnTo>
                    <a:pt x="220" y="3045"/>
                  </a:lnTo>
                  <a:lnTo>
                    <a:pt x="342" y="3264"/>
                  </a:lnTo>
                  <a:lnTo>
                    <a:pt x="439" y="3483"/>
                  </a:lnTo>
                  <a:lnTo>
                    <a:pt x="585" y="3678"/>
                  </a:lnTo>
                  <a:lnTo>
                    <a:pt x="731" y="3849"/>
                  </a:lnTo>
                  <a:lnTo>
                    <a:pt x="878" y="4019"/>
                  </a:lnTo>
                  <a:lnTo>
                    <a:pt x="1048" y="4165"/>
                  </a:lnTo>
                  <a:lnTo>
                    <a:pt x="1219" y="4311"/>
                  </a:lnTo>
                  <a:lnTo>
                    <a:pt x="1389" y="4409"/>
                  </a:lnTo>
                  <a:lnTo>
                    <a:pt x="1559" y="4506"/>
                  </a:lnTo>
                  <a:lnTo>
                    <a:pt x="1754" y="4579"/>
                  </a:lnTo>
                  <a:lnTo>
                    <a:pt x="1949" y="4628"/>
                  </a:lnTo>
                  <a:lnTo>
                    <a:pt x="2120" y="4677"/>
                  </a:lnTo>
                  <a:lnTo>
                    <a:pt x="2314" y="4677"/>
                  </a:lnTo>
                  <a:lnTo>
                    <a:pt x="2509" y="4677"/>
                  </a:lnTo>
                  <a:lnTo>
                    <a:pt x="2680" y="4628"/>
                  </a:lnTo>
                  <a:lnTo>
                    <a:pt x="2875" y="4579"/>
                  </a:lnTo>
                  <a:lnTo>
                    <a:pt x="2875" y="457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3"/>
            <p:cNvSpPr/>
            <p:nvPr/>
          </p:nvSpPr>
          <p:spPr>
            <a:xfrm>
              <a:off x="6859225" y="5033600"/>
              <a:ext cx="105350" cy="144950"/>
            </a:xfrm>
            <a:custGeom>
              <a:avLst/>
              <a:gdLst/>
              <a:ahLst/>
              <a:cxnLst/>
              <a:rect l="l" t="t" r="r" b="b"/>
              <a:pathLst>
                <a:path w="4214" h="5798" fill="none" extrusionOk="0">
                  <a:moveTo>
                    <a:pt x="1778" y="5797"/>
                  </a:moveTo>
                  <a:lnTo>
                    <a:pt x="1778" y="5797"/>
                  </a:lnTo>
                  <a:lnTo>
                    <a:pt x="1997" y="5797"/>
                  </a:lnTo>
                  <a:lnTo>
                    <a:pt x="2216" y="5797"/>
                  </a:lnTo>
                  <a:lnTo>
                    <a:pt x="2411" y="5748"/>
                  </a:lnTo>
                  <a:lnTo>
                    <a:pt x="2630" y="5700"/>
                  </a:lnTo>
                  <a:lnTo>
                    <a:pt x="2825" y="5602"/>
                  </a:lnTo>
                  <a:lnTo>
                    <a:pt x="2996" y="5505"/>
                  </a:lnTo>
                  <a:lnTo>
                    <a:pt x="3191" y="5359"/>
                  </a:lnTo>
                  <a:lnTo>
                    <a:pt x="3361" y="5213"/>
                  </a:lnTo>
                  <a:lnTo>
                    <a:pt x="3507" y="5042"/>
                  </a:lnTo>
                  <a:lnTo>
                    <a:pt x="3653" y="4847"/>
                  </a:lnTo>
                  <a:lnTo>
                    <a:pt x="3799" y="4652"/>
                  </a:lnTo>
                  <a:lnTo>
                    <a:pt x="3921" y="4433"/>
                  </a:lnTo>
                  <a:lnTo>
                    <a:pt x="4019" y="4190"/>
                  </a:lnTo>
                  <a:lnTo>
                    <a:pt x="4092" y="3946"/>
                  </a:lnTo>
                  <a:lnTo>
                    <a:pt x="4165" y="3678"/>
                  </a:lnTo>
                  <a:lnTo>
                    <a:pt x="4213" y="3410"/>
                  </a:lnTo>
                  <a:lnTo>
                    <a:pt x="4213" y="3410"/>
                  </a:lnTo>
                  <a:lnTo>
                    <a:pt x="4213" y="3142"/>
                  </a:lnTo>
                  <a:lnTo>
                    <a:pt x="4189" y="2850"/>
                  </a:lnTo>
                  <a:lnTo>
                    <a:pt x="4116" y="2582"/>
                  </a:lnTo>
                  <a:lnTo>
                    <a:pt x="4019" y="2290"/>
                  </a:lnTo>
                  <a:lnTo>
                    <a:pt x="3897" y="2022"/>
                  </a:lnTo>
                  <a:lnTo>
                    <a:pt x="3726" y="1730"/>
                  </a:lnTo>
                  <a:lnTo>
                    <a:pt x="3556" y="1486"/>
                  </a:lnTo>
                  <a:lnTo>
                    <a:pt x="3361" y="1218"/>
                  </a:lnTo>
                  <a:lnTo>
                    <a:pt x="3142" y="999"/>
                  </a:lnTo>
                  <a:lnTo>
                    <a:pt x="2898" y="780"/>
                  </a:lnTo>
                  <a:lnTo>
                    <a:pt x="2679" y="585"/>
                  </a:lnTo>
                  <a:lnTo>
                    <a:pt x="2436" y="415"/>
                  </a:lnTo>
                  <a:lnTo>
                    <a:pt x="2192" y="269"/>
                  </a:lnTo>
                  <a:lnTo>
                    <a:pt x="1948" y="147"/>
                  </a:lnTo>
                  <a:lnTo>
                    <a:pt x="1705" y="74"/>
                  </a:lnTo>
                  <a:lnTo>
                    <a:pt x="1486" y="25"/>
                  </a:lnTo>
                  <a:lnTo>
                    <a:pt x="1486" y="25"/>
                  </a:lnTo>
                  <a:lnTo>
                    <a:pt x="1291" y="1"/>
                  </a:lnTo>
                  <a:lnTo>
                    <a:pt x="1096" y="49"/>
                  </a:lnTo>
                  <a:lnTo>
                    <a:pt x="950" y="98"/>
                  </a:lnTo>
                  <a:lnTo>
                    <a:pt x="804" y="195"/>
                  </a:lnTo>
                  <a:lnTo>
                    <a:pt x="682" y="317"/>
                  </a:lnTo>
                  <a:lnTo>
                    <a:pt x="585" y="463"/>
                  </a:lnTo>
                  <a:lnTo>
                    <a:pt x="487" y="658"/>
                  </a:lnTo>
                  <a:lnTo>
                    <a:pt x="390" y="853"/>
                  </a:lnTo>
                  <a:lnTo>
                    <a:pt x="268" y="1291"/>
                  </a:lnTo>
                  <a:lnTo>
                    <a:pt x="170" y="1803"/>
                  </a:lnTo>
                  <a:lnTo>
                    <a:pt x="49" y="2874"/>
                  </a:lnTo>
                  <a:lnTo>
                    <a:pt x="49" y="2874"/>
                  </a:lnTo>
                  <a:lnTo>
                    <a:pt x="0" y="3142"/>
                  </a:lnTo>
                  <a:lnTo>
                    <a:pt x="0" y="3410"/>
                  </a:lnTo>
                  <a:lnTo>
                    <a:pt x="24" y="3678"/>
                  </a:lnTo>
                  <a:lnTo>
                    <a:pt x="73" y="3922"/>
                  </a:lnTo>
                  <a:lnTo>
                    <a:pt x="122" y="4165"/>
                  </a:lnTo>
                  <a:lnTo>
                    <a:pt x="195" y="4409"/>
                  </a:lnTo>
                  <a:lnTo>
                    <a:pt x="292" y="4628"/>
                  </a:lnTo>
                  <a:lnTo>
                    <a:pt x="414" y="4823"/>
                  </a:lnTo>
                  <a:lnTo>
                    <a:pt x="536" y="5018"/>
                  </a:lnTo>
                  <a:lnTo>
                    <a:pt x="682" y="5188"/>
                  </a:lnTo>
                  <a:lnTo>
                    <a:pt x="828" y="5359"/>
                  </a:lnTo>
                  <a:lnTo>
                    <a:pt x="999" y="5480"/>
                  </a:lnTo>
                  <a:lnTo>
                    <a:pt x="1169" y="5602"/>
                  </a:lnTo>
                  <a:lnTo>
                    <a:pt x="1364" y="5675"/>
                  </a:lnTo>
                  <a:lnTo>
                    <a:pt x="1583" y="5748"/>
                  </a:lnTo>
                  <a:lnTo>
                    <a:pt x="1778" y="5797"/>
                  </a:lnTo>
                  <a:lnTo>
                    <a:pt x="1778" y="579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3"/>
            <p:cNvSpPr/>
            <p:nvPr/>
          </p:nvSpPr>
          <p:spPr>
            <a:xfrm>
              <a:off x="6931675" y="5150500"/>
              <a:ext cx="87075" cy="115725"/>
            </a:xfrm>
            <a:custGeom>
              <a:avLst/>
              <a:gdLst/>
              <a:ahLst/>
              <a:cxnLst/>
              <a:rect l="l" t="t" r="r" b="b"/>
              <a:pathLst>
                <a:path w="3483" h="4629" fill="none" extrusionOk="0">
                  <a:moveTo>
                    <a:pt x="2558" y="98"/>
                  </a:moveTo>
                  <a:lnTo>
                    <a:pt x="2558" y="98"/>
                  </a:lnTo>
                  <a:lnTo>
                    <a:pt x="2387" y="49"/>
                  </a:lnTo>
                  <a:lnTo>
                    <a:pt x="2241" y="1"/>
                  </a:lnTo>
                  <a:lnTo>
                    <a:pt x="2095" y="1"/>
                  </a:lnTo>
                  <a:lnTo>
                    <a:pt x="1973" y="1"/>
                  </a:lnTo>
                  <a:lnTo>
                    <a:pt x="1851" y="49"/>
                  </a:lnTo>
                  <a:lnTo>
                    <a:pt x="1729" y="98"/>
                  </a:lnTo>
                  <a:lnTo>
                    <a:pt x="1632" y="196"/>
                  </a:lnTo>
                  <a:lnTo>
                    <a:pt x="1535" y="293"/>
                  </a:lnTo>
                  <a:lnTo>
                    <a:pt x="1364" y="561"/>
                  </a:lnTo>
                  <a:lnTo>
                    <a:pt x="1169" y="902"/>
                  </a:lnTo>
                  <a:lnTo>
                    <a:pt x="780" y="1730"/>
                  </a:lnTo>
                  <a:lnTo>
                    <a:pt x="780" y="1730"/>
                  </a:lnTo>
                  <a:lnTo>
                    <a:pt x="366" y="2607"/>
                  </a:lnTo>
                  <a:lnTo>
                    <a:pt x="195" y="2996"/>
                  </a:lnTo>
                  <a:lnTo>
                    <a:pt x="73" y="3386"/>
                  </a:lnTo>
                  <a:lnTo>
                    <a:pt x="25" y="3557"/>
                  </a:lnTo>
                  <a:lnTo>
                    <a:pt x="0" y="3727"/>
                  </a:lnTo>
                  <a:lnTo>
                    <a:pt x="25" y="3898"/>
                  </a:lnTo>
                  <a:lnTo>
                    <a:pt x="49" y="4044"/>
                  </a:lnTo>
                  <a:lnTo>
                    <a:pt x="98" y="4165"/>
                  </a:lnTo>
                  <a:lnTo>
                    <a:pt x="195" y="4287"/>
                  </a:lnTo>
                  <a:lnTo>
                    <a:pt x="317" y="4385"/>
                  </a:lnTo>
                  <a:lnTo>
                    <a:pt x="463" y="4482"/>
                  </a:lnTo>
                  <a:lnTo>
                    <a:pt x="463" y="4482"/>
                  </a:lnTo>
                  <a:lnTo>
                    <a:pt x="633" y="4555"/>
                  </a:lnTo>
                  <a:lnTo>
                    <a:pt x="828" y="4604"/>
                  </a:lnTo>
                  <a:lnTo>
                    <a:pt x="1023" y="4628"/>
                  </a:lnTo>
                  <a:lnTo>
                    <a:pt x="1194" y="4628"/>
                  </a:lnTo>
                  <a:lnTo>
                    <a:pt x="1388" y="4604"/>
                  </a:lnTo>
                  <a:lnTo>
                    <a:pt x="1583" y="4555"/>
                  </a:lnTo>
                  <a:lnTo>
                    <a:pt x="1778" y="4482"/>
                  </a:lnTo>
                  <a:lnTo>
                    <a:pt x="1949" y="4409"/>
                  </a:lnTo>
                  <a:lnTo>
                    <a:pt x="2143" y="4312"/>
                  </a:lnTo>
                  <a:lnTo>
                    <a:pt x="2314" y="4190"/>
                  </a:lnTo>
                  <a:lnTo>
                    <a:pt x="2484" y="4044"/>
                  </a:lnTo>
                  <a:lnTo>
                    <a:pt x="2655" y="3873"/>
                  </a:lnTo>
                  <a:lnTo>
                    <a:pt x="2801" y="3703"/>
                  </a:lnTo>
                  <a:lnTo>
                    <a:pt x="2947" y="3508"/>
                  </a:lnTo>
                  <a:lnTo>
                    <a:pt x="3069" y="3313"/>
                  </a:lnTo>
                  <a:lnTo>
                    <a:pt x="3191" y="3094"/>
                  </a:lnTo>
                  <a:lnTo>
                    <a:pt x="3191" y="3094"/>
                  </a:lnTo>
                  <a:lnTo>
                    <a:pt x="3288" y="2875"/>
                  </a:lnTo>
                  <a:lnTo>
                    <a:pt x="3361" y="2631"/>
                  </a:lnTo>
                  <a:lnTo>
                    <a:pt x="3410" y="2412"/>
                  </a:lnTo>
                  <a:lnTo>
                    <a:pt x="3459" y="2168"/>
                  </a:lnTo>
                  <a:lnTo>
                    <a:pt x="3483" y="1949"/>
                  </a:lnTo>
                  <a:lnTo>
                    <a:pt x="3483" y="1730"/>
                  </a:lnTo>
                  <a:lnTo>
                    <a:pt x="3459" y="1511"/>
                  </a:lnTo>
                  <a:lnTo>
                    <a:pt x="3434" y="1316"/>
                  </a:lnTo>
                  <a:lnTo>
                    <a:pt x="3386" y="1121"/>
                  </a:lnTo>
                  <a:lnTo>
                    <a:pt x="3313" y="926"/>
                  </a:lnTo>
                  <a:lnTo>
                    <a:pt x="3239" y="756"/>
                  </a:lnTo>
                  <a:lnTo>
                    <a:pt x="3118" y="585"/>
                  </a:lnTo>
                  <a:lnTo>
                    <a:pt x="2996" y="439"/>
                  </a:lnTo>
                  <a:lnTo>
                    <a:pt x="2874" y="317"/>
                  </a:lnTo>
                  <a:lnTo>
                    <a:pt x="2728" y="196"/>
                  </a:lnTo>
                  <a:lnTo>
                    <a:pt x="2558" y="98"/>
                  </a:lnTo>
                  <a:lnTo>
                    <a:pt x="2558" y="9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3"/>
            <p:cNvSpPr/>
            <p:nvPr/>
          </p:nvSpPr>
          <p:spPr>
            <a:xfrm>
              <a:off x="6715525" y="5180350"/>
              <a:ext cx="263050" cy="247825"/>
            </a:xfrm>
            <a:custGeom>
              <a:avLst/>
              <a:gdLst/>
              <a:ahLst/>
              <a:cxnLst/>
              <a:rect l="l" t="t" r="r" b="b"/>
              <a:pathLst>
                <a:path w="10522" h="9913" fill="none" extrusionOk="0">
                  <a:moveTo>
                    <a:pt x="8135" y="3191"/>
                  </a:moveTo>
                  <a:lnTo>
                    <a:pt x="8135" y="3191"/>
                  </a:lnTo>
                  <a:lnTo>
                    <a:pt x="8037" y="2923"/>
                  </a:lnTo>
                  <a:lnTo>
                    <a:pt x="7940" y="2655"/>
                  </a:lnTo>
                  <a:lnTo>
                    <a:pt x="7794" y="2119"/>
                  </a:lnTo>
                  <a:lnTo>
                    <a:pt x="7721" y="1851"/>
                  </a:lnTo>
                  <a:lnTo>
                    <a:pt x="7623" y="1608"/>
                  </a:lnTo>
                  <a:lnTo>
                    <a:pt x="7502" y="1340"/>
                  </a:lnTo>
                  <a:lnTo>
                    <a:pt x="7355" y="1120"/>
                  </a:lnTo>
                  <a:lnTo>
                    <a:pt x="7355" y="1120"/>
                  </a:lnTo>
                  <a:lnTo>
                    <a:pt x="7161" y="853"/>
                  </a:lnTo>
                  <a:lnTo>
                    <a:pt x="6941" y="633"/>
                  </a:lnTo>
                  <a:lnTo>
                    <a:pt x="6698" y="463"/>
                  </a:lnTo>
                  <a:lnTo>
                    <a:pt x="6430" y="292"/>
                  </a:lnTo>
                  <a:lnTo>
                    <a:pt x="6162" y="171"/>
                  </a:lnTo>
                  <a:lnTo>
                    <a:pt x="5870" y="73"/>
                  </a:lnTo>
                  <a:lnTo>
                    <a:pt x="5578" y="25"/>
                  </a:lnTo>
                  <a:lnTo>
                    <a:pt x="5285" y="0"/>
                  </a:lnTo>
                  <a:lnTo>
                    <a:pt x="5285" y="0"/>
                  </a:lnTo>
                  <a:lnTo>
                    <a:pt x="5261" y="0"/>
                  </a:lnTo>
                  <a:lnTo>
                    <a:pt x="5261" y="0"/>
                  </a:lnTo>
                  <a:lnTo>
                    <a:pt x="5237" y="0"/>
                  </a:lnTo>
                  <a:lnTo>
                    <a:pt x="5237" y="0"/>
                  </a:lnTo>
                  <a:lnTo>
                    <a:pt x="4944" y="25"/>
                  </a:lnTo>
                  <a:lnTo>
                    <a:pt x="4652" y="73"/>
                  </a:lnTo>
                  <a:lnTo>
                    <a:pt x="4360" y="171"/>
                  </a:lnTo>
                  <a:lnTo>
                    <a:pt x="4092" y="292"/>
                  </a:lnTo>
                  <a:lnTo>
                    <a:pt x="3824" y="463"/>
                  </a:lnTo>
                  <a:lnTo>
                    <a:pt x="3580" y="633"/>
                  </a:lnTo>
                  <a:lnTo>
                    <a:pt x="3361" y="853"/>
                  </a:lnTo>
                  <a:lnTo>
                    <a:pt x="3166" y="1120"/>
                  </a:lnTo>
                  <a:lnTo>
                    <a:pt x="3166" y="1120"/>
                  </a:lnTo>
                  <a:lnTo>
                    <a:pt x="3020" y="1340"/>
                  </a:lnTo>
                  <a:lnTo>
                    <a:pt x="2898" y="1608"/>
                  </a:lnTo>
                  <a:lnTo>
                    <a:pt x="2801" y="1851"/>
                  </a:lnTo>
                  <a:lnTo>
                    <a:pt x="2728" y="2119"/>
                  </a:lnTo>
                  <a:lnTo>
                    <a:pt x="2558" y="2655"/>
                  </a:lnTo>
                  <a:lnTo>
                    <a:pt x="2484" y="2923"/>
                  </a:lnTo>
                  <a:lnTo>
                    <a:pt x="2387" y="3191"/>
                  </a:lnTo>
                  <a:lnTo>
                    <a:pt x="2387" y="3191"/>
                  </a:lnTo>
                  <a:lnTo>
                    <a:pt x="2241" y="3434"/>
                  </a:lnTo>
                  <a:lnTo>
                    <a:pt x="2095" y="3678"/>
                  </a:lnTo>
                  <a:lnTo>
                    <a:pt x="1900" y="3897"/>
                  </a:lnTo>
                  <a:lnTo>
                    <a:pt x="1729" y="4092"/>
                  </a:lnTo>
                  <a:lnTo>
                    <a:pt x="1315" y="4457"/>
                  </a:lnTo>
                  <a:lnTo>
                    <a:pt x="901" y="4847"/>
                  </a:lnTo>
                  <a:lnTo>
                    <a:pt x="901" y="4847"/>
                  </a:lnTo>
                  <a:lnTo>
                    <a:pt x="707" y="5066"/>
                  </a:lnTo>
                  <a:lnTo>
                    <a:pt x="512" y="5310"/>
                  </a:lnTo>
                  <a:lnTo>
                    <a:pt x="366" y="5553"/>
                  </a:lnTo>
                  <a:lnTo>
                    <a:pt x="244" y="5821"/>
                  </a:lnTo>
                  <a:lnTo>
                    <a:pt x="146" y="6113"/>
                  </a:lnTo>
                  <a:lnTo>
                    <a:pt x="73" y="6405"/>
                  </a:lnTo>
                  <a:lnTo>
                    <a:pt x="25" y="6722"/>
                  </a:lnTo>
                  <a:lnTo>
                    <a:pt x="0" y="7014"/>
                  </a:lnTo>
                  <a:lnTo>
                    <a:pt x="0" y="7014"/>
                  </a:lnTo>
                  <a:lnTo>
                    <a:pt x="25" y="7307"/>
                  </a:lnTo>
                  <a:lnTo>
                    <a:pt x="49" y="7599"/>
                  </a:lnTo>
                  <a:lnTo>
                    <a:pt x="122" y="7867"/>
                  </a:lnTo>
                  <a:lnTo>
                    <a:pt x="219" y="8135"/>
                  </a:lnTo>
                  <a:lnTo>
                    <a:pt x="317" y="8403"/>
                  </a:lnTo>
                  <a:lnTo>
                    <a:pt x="439" y="8622"/>
                  </a:lnTo>
                  <a:lnTo>
                    <a:pt x="609" y="8865"/>
                  </a:lnTo>
                  <a:lnTo>
                    <a:pt x="780" y="9060"/>
                  </a:lnTo>
                  <a:lnTo>
                    <a:pt x="950" y="9255"/>
                  </a:lnTo>
                  <a:lnTo>
                    <a:pt x="1145" y="9401"/>
                  </a:lnTo>
                  <a:lnTo>
                    <a:pt x="1364" y="9547"/>
                  </a:lnTo>
                  <a:lnTo>
                    <a:pt x="1608" y="9669"/>
                  </a:lnTo>
                  <a:lnTo>
                    <a:pt x="1851" y="9766"/>
                  </a:lnTo>
                  <a:lnTo>
                    <a:pt x="2095" y="9840"/>
                  </a:lnTo>
                  <a:lnTo>
                    <a:pt x="2363" y="9888"/>
                  </a:lnTo>
                  <a:lnTo>
                    <a:pt x="2606" y="9913"/>
                  </a:lnTo>
                  <a:lnTo>
                    <a:pt x="2606" y="9913"/>
                  </a:lnTo>
                  <a:lnTo>
                    <a:pt x="2972" y="9888"/>
                  </a:lnTo>
                  <a:lnTo>
                    <a:pt x="3337" y="9791"/>
                  </a:lnTo>
                  <a:lnTo>
                    <a:pt x="3678" y="9669"/>
                  </a:lnTo>
                  <a:lnTo>
                    <a:pt x="3994" y="9474"/>
                  </a:lnTo>
                  <a:lnTo>
                    <a:pt x="3994" y="9474"/>
                  </a:lnTo>
                  <a:lnTo>
                    <a:pt x="4141" y="9377"/>
                  </a:lnTo>
                  <a:lnTo>
                    <a:pt x="4287" y="9304"/>
                  </a:lnTo>
                  <a:lnTo>
                    <a:pt x="4433" y="9279"/>
                  </a:lnTo>
                  <a:lnTo>
                    <a:pt x="4579" y="9231"/>
                  </a:lnTo>
                  <a:lnTo>
                    <a:pt x="4896" y="9206"/>
                  </a:lnTo>
                  <a:lnTo>
                    <a:pt x="5261" y="9206"/>
                  </a:lnTo>
                  <a:lnTo>
                    <a:pt x="5261" y="9206"/>
                  </a:lnTo>
                  <a:lnTo>
                    <a:pt x="5626" y="9206"/>
                  </a:lnTo>
                  <a:lnTo>
                    <a:pt x="5943" y="9231"/>
                  </a:lnTo>
                  <a:lnTo>
                    <a:pt x="6089" y="9279"/>
                  </a:lnTo>
                  <a:lnTo>
                    <a:pt x="6235" y="9304"/>
                  </a:lnTo>
                  <a:lnTo>
                    <a:pt x="6381" y="9377"/>
                  </a:lnTo>
                  <a:lnTo>
                    <a:pt x="6527" y="9474"/>
                  </a:lnTo>
                  <a:lnTo>
                    <a:pt x="6527" y="9474"/>
                  </a:lnTo>
                  <a:lnTo>
                    <a:pt x="6844" y="9669"/>
                  </a:lnTo>
                  <a:lnTo>
                    <a:pt x="7185" y="9791"/>
                  </a:lnTo>
                  <a:lnTo>
                    <a:pt x="7550" y="9888"/>
                  </a:lnTo>
                  <a:lnTo>
                    <a:pt x="7916" y="9913"/>
                  </a:lnTo>
                  <a:lnTo>
                    <a:pt x="7916" y="9913"/>
                  </a:lnTo>
                  <a:lnTo>
                    <a:pt x="8184" y="9888"/>
                  </a:lnTo>
                  <a:lnTo>
                    <a:pt x="8427" y="9840"/>
                  </a:lnTo>
                  <a:lnTo>
                    <a:pt x="8671" y="9766"/>
                  </a:lnTo>
                  <a:lnTo>
                    <a:pt x="8914" y="9669"/>
                  </a:lnTo>
                  <a:lnTo>
                    <a:pt x="9158" y="9547"/>
                  </a:lnTo>
                  <a:lnTo>
                    <a:pt x="9377" y="9401"/>
                  </a:lnTo>
                  <a:lnTo>
                    <a:pt x="9572" y="9255"/>
                  </a:lnTo>
                  <a:lnTo>
                    <a:pt x="9742" y="9060"/>
                  </a:lnTo>
                  <a:lnTo>
                    <a:pt x="9913" y="8865"/>
                  </a:lnTo>
                  <a:lnTo>
                    <a:pt x="10083" y="8622"/>
                  </a:lnTo>
                  <a:lnTo>
                    <a:pt x="10205" y="8403"/>
                  </a:lnTo>
                  <a:lnTo>
                    <a:pt x="10302" y="8135"/>
                  </a:lnTo>
                  <a:lnTo>
                    <a:pt x="10400" y="7867"/>
                  </a:lnTo>
                  <a:lnTo>
                    <a:pt x="10473" y="7599"/>
                  </a:lnTo>
                  <a:lnTo>
                    <a:pt x="10497" y="7307"/>
                  </a:lnTo>
                  <a:lnTo>
                    <a:pt x="10522" y="7014"/>
                  </a:lnTo>
                  <a:lnTo>
                    <a:pt x="10522" y="7014"/>
                  </a:lnTo>
                  <a:lnTo>
                    <a:pt x="10497" y="6722"/>
                  </a:lnTo>
                  <a:lnTo>
                    <a:pt x="10449" y="6405"/>
                  </a:lnTo>
                  <a:lnTo>
                    <a:pt x="10375" y="6113"/>
                  </a:lnTo>
                  <a:lnTo>
                    <a:pt x="10278" y="5821"/>
                  </a:lnTo>
                  <a:lnTo>
                    <a:pt x="10156" y="5553"/>
                  </a:lnTo>
                  <a:lnTo>
                    <a:pt x="10010" y="5310"/>
                  </a:lnTo>
                  <a:lnTo>
                    <a:pt x="9815" y="5066"/>
                  </a:lnTo>
                  <a:lnTo>
                    <a:pt x="9620" y="4847"/>
                  </a:lnTo>
                  <a:lnTo>
                    <a:pt x="9620" y="4847"/>
                  </a:lnTo>
                  <a:lnTo>
                    <a:pt x="9206" y="4457"/>
                  </a:lnTo>
                  <a:lnTo>
                    <a:pt x="8792" y="4092"/>
                  </a:lnTo>
                  <a:lnTo>
                    <a:pt x="8622" y="3897"/>
                  </a:lnTo>
                  <a:lnTo>
                    <a:pt x="8427" y="3678"/>
                  </a:lnTo>
                  <a:lnTo>
                    <a:pt x="8281" y="3434"/>
                  </a:lnTo>
                  <a:lnTo>
                    <a:pt x="8135" y="3191"/>
                  </a:lnTo>
                  <a:lnTo>
                    <a:pt x="8135" y="319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43"/>
          <p:cNvGrpSpPr/>
          <p:nvPr/>
        </p:nvGrpSpPr>
        <p:grpSpPr>
          <a:xfrm>
            <a:off x="3153705" y="381117"/>
            <a:ext cx="387933" cy="345971"/>
            <a:chOff x="3927500" y="301425"/>
            <a:chExt cx="461550" cy="411625"/>
          </a:xfrm>
        </p:grpSpPr>
        <p:sp>
          <p:nvSpPr>
            <p:cNvPr id="785" name="Google Shape;785;p43"/>
            <p:cNvSpPr/>
            <p:nvPr/>
          </p:nvSpPr>
          <p:spPr>
            <a:xfrm>
              <a:off x="4080925" y="302050"/>
              <a:ext cx="154075" cy="411000"/>
            </a:xfrm>
            <a:custGeom>
              <a:avLst/>
              <a:gdLst/>
              <a:ahLst/>
              <a:cxnLst/>
              <a:rect l="l" t="t" r="r" b="b"/>
              <a:pathLst>
                <a:path w="6163" h="16440" fill="none" extrusionOk="0">
                  <a:moveTo>
                    <a:pt x="6162" y="3118"/>
                  </a:moveTo>
                  <a:lnTo>
                    <a:pt x="0" y="0"/>
                  </a:lnTo>
                  <a:lnTo>
                    <a:pt x="0" y="13322"/>
                  </a:lnTo>
                  <a:lnTo>
                    <a:pt x="6162" y="16440"/>
                  </a:lnTo>
                  <a:lnTo>
                    <a:pt x="6162" y="311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3"/>
            <p:cNvSpPr/>
            <p:nvPr/>
          </p:nvSpPr>
          <p:spPr>
            <a:xfrm>
              <a:off x="3927500" y="301425"/>
              <a:ext cx="153450" cy="406150"/>
            </a:xfrm>
            <a:custGeom>
              <a:avLst/>
              <a:gdLst/>
              <a:ahLst/>
              <a:cxnLst/>
              <a:rect l="l" t="t" r="r" b="b"/>
              <a:pathLst>
                <a:path w="6138" h="16246" fill="none" extrusionOk="0">
                  <a:moveTo>
                    <a:pt x="6137" y="1"/>
                  </a:moveTo>
                  <a:lnTo>
                    <a:pt x="536" y="2850"/>
                  </a:lnTo>
                  <a:lnTo>
                    <a:pt x="536" y="2850"/>
                  </a:lnTo>
                  <a:lnTo>
                    <a:pt x="414" y="2899"/>
                  </a:lnTo>
                  <a:lnTo>
                    <a:pt x="317" y="2997"/>
                  </a:lnTo>
                  <a:lnTo>
                    <a:pt x="219" y="3094"/>
                  </a:lnTo>
                  <a:lnTo>
                    <a:pt x="146" y="3216"/>
                  </a:lnTo>
                  <a:lnTo>
                    <a:pt x="73" y="3313"/>
                  </a:lnTo>
                  <a:lnTo>
                    <a:pt x="24" y="3435"/>
                  </a:lnTo>
                  <a:lnTo>
                    <a:pt x="0" y="3557"/>
                  </a:lnTo>
                  <a:lnTo>
                    <a:pt x="0" y="3679"/>
                  </a:lnTo>
                  <a:lnTo>
                    <a:pt x="0" y="15880"/>
                  </a:lnTo>
                  <a:lnTo>
                    <a:pt x="0" y="15880"/>
                  </a:lnTo>
                  <a:lnTo>
                    <a:pt x="0" y="16002"/>
                  </a:lnTo>
                  <a:lnTo>
                    <a:pt x="49" y="16075"/>
                  </a:lnTo>
                  <a:lnTo>
                    <a:pt x="97" y="16148"/>
                  </a:lnTo>
                  <a:lnTo>
                    <a:pt x="170" y="16197"/>
                  </a:lnTo>
                  <a:lnTo>
                    <a:pt x="244" y="16221"/>
                  </a:lnTo>
                  <a:lnTo>
                    <a:pt x="341" y="16246"/>
                  </a:lnTo>
                  <a:lnTo>
                    <a:pt x="463" y="16221"/>
                  </a:lnTo>
                  <a:lnTo>
                    <a:pt x="560" y="16173"/>
                  </a:lnTo>
                  <a:lnTo>
                    <a:pt x="6137" y="13323"/>
                  </a:lnTo>
                  <a:lnTo>
                    <a:pt x="6137"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3"/>
            <p:cNvSpPr/>
            <p:nvPr/>
          </p:nvSpPr>
          <p:spPr>
            <a:xfrm>
              <a:off x="4234975" y="306925"/>
              <a:ext cx="154075" cy="405525"/>
            </a:xfrm>
            <a:custGeom>
              <a:avLst/>
              <a:gdLst/>
              <a:ahLst/>
              <a:cxnLst/>
              <a:rect l="l" t="t" r="r" b="b"/>
              <a:pathLst>
                <a:path w="6163" h="16221" fill="none" extrusionOk="0">
                  <a:moveTo>
                    <a:pt x="5578" y="49"/>
                  </a:moveTo>
                  <a:lnTo>
                    <a:pt x="0" y="2898"/>
                  </a:lnTo>
                  <a:lnTo>
                    <a:pt x="0" y="16221"/>
                  </a:lnTo>
                  <a:lnTo>
                    <a:pt x="5626" y="13371"/>
                  </a:lnTo>
                  <a:lnTo>
                    <a:pt x="5626" y="13371"/>
                  </a:lnTo>
                  <a:lnTo>
                    <a:pt x="5724" y="13322"/>
                  </a:lnTo>
                  <a:lnTo>
                    <a:pt x="5845" y="13225"/>
                  </a:lnTo>
                  <a:lnTo>
                    <a:pt x="5918" y="13127"/>
                  </a:lnTo>
                  <a:lnTo>
                    <a:pt x="6016" y="13030"/>
                  </a:lnTo>
                  <a:lnTo>
                    <a:pt x="6065" y="12908"/>
                  </a:lnTo>
                  <a:lnTo>
                    <a:pt x="6113" y="12786"/>
                  </a:lnTo>
                  <a:lnTo>
                    <a:pt x="6138" y="12665"/>
                  </a:lnTo>
                  <a:lnTo>
                    <a:pt x="6162" y="12543"/>
                  </a:lnTo>
                  <a:lnTo>
                    <a:pt x="6162" y="341"/>
                  </a:lnTo>
                  <a:lnTo>
                    <a:pt x="6162" y="341"/>
                  </a:lnTo>
                  <a:lnTo>
                    <a:pt x="6138" y="219"/>
                  </a:lnTo>
                  <a:lnTo>
                    <a:pt x="6113" y="146"/>
                  </a:lnTo>
                  <a:lnTo>
                    <a:pt x="6065" y="73"/>
                  </a:lnTo>
                  <a:lnTo>
                    <a:pt x="5992" y="24"/>
                  </a:lnTo>
                  <a:lnTo>
                    <a:pt x="5894" y="0"/>
                  </a:lnTo>
                  <a:lnTo>
                    <a:pt x="5797" y="0"/>
                  </a:lnTo>
                  <a:lnTo>
                    <a:pt x="5699" y="0"/>
                  </a:lnTo>
                  <a:lnTo>
                    <a:pt x="5578" y="49"/>
                  </a:lnTo>
                  <a:lnTo>
                    <a:pt x="5578" y="4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3"/>
            <p:cNvSpPr/>
            <p:nvPr/>
          </p:nvSpPr>
          <p:spPr>
            <a:xfrm>
              <a:off x="4295850" y="442075"/>
              <a:ext cx="46300" cy="26225"/>
            </a:xfrm>
            <a:custGeom>
              <a:avLst/>
              <a:gdLst/>
              <a:ahLst/>
              <a:cxnLst/>
              <a:rect l="l" t="t" r="r" b="b"/>
              <a:pathLst>
                <a:path w="1852" h="1049" fill="none" extrusionOk="0">
                  <a:moveTo>
                    <a:pt x="1" y="1"/>
                  </a:moveTo>
                  <a:lnTo>
                    <a:pt x="1852" y="104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3"/>
            <p:cNvSpPr/>
            <p:nvPr/>
          </p:nvSpPr>
          <p:spPr>
            <a:xfrm>
              <a:off x="4296475" y="415900"/>
              <a:ext cx="45075" cy="78575"/>
            </a:xfrm>
            <a:custGeom>
              <a:avLst/>
              <a:gdLst/>
              <a:ahLst/>
              <a:cxnLst/>
              <a:rect l="l" t="t" r="r" b="b"/>
              <a:pathLst>
                <a:path w="1803" h="3143" fill="none" extrusionOk="0">
                  <a:moveTo>
                    <a:pt x="1802" y="1"/>
                  </a:moveTo>
                  <a:lnTo>
                    <a:pt x="0" y="314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3"/>
            <p:cNvSpPr/>
            <p:nvPr/>
          </p:nvSpPr>
          <p:spPr>
            <a:xfrm>
              <a:off x="3968275" y="590050"/>
              <a:ext cx="25" cy="6100"/>
            </a:xfrm>
            <a:custGeom>
              <a:avLst/>
              <a:gdLst/>
              <a:ahLst/>
              <a:cxnLst/>
              <a:rect l="l" t="t" r="r" b="b"/>
              <a:pathLst>
                <a:path w="1" h="244" fill="none" extrusionOk="0">
                  <a:moveTo>
                    <a:pt x="1" y="244"/>
                  </a:moveTo>
                  <a:lnTo>
                    <a:pt x="1"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3"/>
            <p:cNvSpPr/>
            <p:nvPr/>
          </p:nvSpPr>
          <p:spPr>
            <a:xfrm>
              <a:off x="3970725" y="558375"/>
              <a:ext cx="1850" cy="12200"/>
            </a:xfrm>
            <a:custGeom>
              <a:avLst/>
              <a:gdLst/>
              <a:ahLst/>
              <a:cxnLst/>
              <a:rect l="l" t="t" r="r" b="b"/>
              <a:pathLst>
                <a:path w="74" h="488" fill="none" extrusionOk="0">
                  <a:moveTo>
                    <a:pt x="0" y="488"/>
                  </a:moveTo>
                  <a:lnTo>
                    <a:pt x="7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3"/>
            <p:cNvSpPr/>
            <p:nvPr/>
          </p:nvSpPr>
          <p:spPr>
            <a:xfrm>
              <a:off x="3976200" y="527325"/>
              <a:ext cx="3675" cy="12200"/>
            </a:xfrm>
            <a:custGeom>
              <a:avLst/>
              <a:gdLst/>
              <a:ahLst/>
              <a:cxnLst/>
              <a:rect l="l" t="t" r="r" b="b"/>
              <a:pathLst>
                <a:path w="147" h="488" fill="none" extrusionOk="0">
                  <a:moveTo>
                    <a:pt x="0" y="488"/>
                  </a:moveTo>
                  <a:lnTo>
                    <a:pt x="98" y="147"/>
                  </a:lnTo>
                  <a:lnTo>
                    <a:pt x="147"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3"/>
            <p:cNvSpPr/>
            <p:nvPr/>
          </p:nvSpPr>
          <p:spPr>
            <a:xfrm>
              <a:off x="3985950" y="498100"/>
              <a:ext cx="4875" cy="10975"/>
            </a:xfrm>
            <a:custGeom>
              <a:avLst/>
              <a:gdLst/>
              <a:ahLst/>
              <a:cxnLst/>
              <a:rect l="l" t="t" r="r" b="b"/>
              <a:pathLst>
                <a:path w="195" h="439" fill="none" extrusionOk="0">
                  <a:moveTo>
                    <a:pt x="0" y="439"/>
                  </a:moveTo>
                  <a:lnTo>
                    <a:pt x="195" y="25"/>
                  </a:ln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3"/>
            <p:cNvSpPr/>
            <p:nvPr/>
          </p:nvSpPr>
          <p:spPr>
            <a:xfrm>
              <a:off x="4000550" y="471300"/>
              <a:ext cx="7325" cy="9775"/>
            </a:xfrm>
            <a:custGeom>
              <a:avLst/>
              <a:gdLst/>
              <a:ahLst/>
              <a:cxnLst/>
              <a:rect l="l" t="t" r="r" b="b"/>
              <a:pathLst>
                <a:path w="293" h="391" fill="none" extrusionOk="0">
                  <a:moveTo>
                    <a:pt x="1" y="391"/>
                  </a:moveTo>
                  <a:lnTo>
                    <a:pt x="74" y="269"/>
                  </a:lnTo>
                  <a:lnTo>
                    <a:pt x="2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3"/>
            <p:cNvSpPr/>
            <p:nvPr/>
          </p:nvSpPr>
          <p:spPr>
            <a:xfrm>
              <a:off x="4021250" y="450600"/>
              <a:ext cx="10375" cy="6725"/>
            </a:xfrm>
            <a:custGeom>
              <a:avLst/>
              <a:gdLst/>
              <a:ahLst/>
              <a:cxnLst/>
              <a:rect l="l" t="t" r="r" b="b"/>
              <a:pathLst>
                <a:path w="415" h="269" fill="none" extrusionOk="0">
                  <a:moveTo>
                    <a:pt x="1" y="269"/>
                  </a:moveTo>
                  <a:lnTo>
                    <a:pt x="25" y="244"/>
                  </a:lnTo>
                  <a:lnTo>
                    <a:pt x="220" y="123"/>
                  </a:lnTo>
                  <a:lnTo>
                    <a:pt x="41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3"/>
            <p:cNvSpPr/>
            <p:nvPr/>
          </p:nvSpPr>
          <p:spPr>
            <a:xfrm>
              <a:off x="4049250" y="440250"/>
              <a:ext cx="11600" cy="2475"/>
            </a:xfrm>
            <a:custGeom>
              <a:avLst/>
              <a:gdLst/>
              <a:ahLst/>
              <a:cxnLst/>
              <a:rect l="l" t="t" r="r" b="b"/>
              <a:pathLst>
                <a:path w="464" h="99" fill="none" extrusionOk="0">
                  <a:moveTo>
                    <a:pt x="1" y="98"/>
                  </a:moveTo>
                  <a:lnTo>
                    <a:pt x="220" y="50"/>
                  </a:lnTo>
                  <a:lnTo>
                    <a:pt x="464" y="1"/>
                  </a:lnTo>
                  <a:lnTo>
                    <a:pt x="46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3"/>
            <p:cNvSpPr/>
            <p:nvPr/>
          </p:nvSpPr>
          <p:spPr>
            <a:xfrm>
              <a:off x="4080325" y="439650"/>
              <a:ext cx="12200" cy="1850"/>
            </a:xfrm>
            <a:custGeom>
              <a:avLst/>
              <a:gdLst/>
              <a:ahLst/>
              <a:cxnLst/>
              <a:rect l="l" t="t" r="r" b="b"/>
              <a:pathLst>
                <a:path w="488" h="74" fill="none" extrusionOk="0">
                  <a:moveTo>
                    <a:pt x="0" y="0"/>
                  </a:moveTo>
                  <a:lnTo>
                    <a:pt x="146" y="0"/>
                  </a:lnTo>
                  <a:lnTo>
                    <a:pt x="463" y="74"/>
                  </a:lnTo>
                  <a:lnTo>
                    <a:pt x="487" y="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3"/>
            <p:cNvSpPr/>
            <p:nvPr/>
          </p:nvSpPr>
          <p:spPr>
            <a:xfrm>
              <a:off x="4110150" y="450000"/>
              <a:ext cx="9150" cy="7950"/>
            </a:xfrm>
            <a:custGeom>
              <a:avLst/>
              <a:gdLst/>
              <a:ahLst/>
              <a:cxnLst/>
              <a:rect l="l" t="t" r="r" b="b"/>
              <a:pathLst>
                <a:path w="366" h="318" fill="none" extrusionOk="0">
                  <a:moveTo>
                    <a:pt x="0" y="1"/>
                  </a:moveTo>
                  <a:lnTo>
                    <a:pt x="98" y="74"/>
                  </a:lnTo>
                  <a:lnTo>
                    <a:pt x="317" y="268"/>
                  </a:lnTo>
                  <a:lnTo>
                    <a:pt x="366" y="31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3"/>
            <p:cNvSpPr/>
            <p:nvPr/>
          </p:nvSpPr>
          <p:spPr>
            <a:xfrm>
              <a:off x="4130250" y="473750"/>
              <a:ext cx="4900" cy="10975"/>
            </a:xfrm>
            <a:custGeom>
              <a:avLst/>
              <a:gdLst/>
              <a:ahLst/>
              <a:cxnLst/>
              <a:rect l="l" t="t" r="r" b="b"/>
              <a:pathLst>
                <a:path w="196" h="439" fill="none" extrusionOk="0">
                  <a:moveTo>
                    <a:pt x="0" y="0"/>
                  </a:moveTo>
                  <a:lnTo>
                    <a:pt x="25" y="73"/>
                  </a:lnTo>
                  <a:lnTo>
                    <a:pt x="171" y="366"/>
                  </a:lnTo>
                  <a:lnTo>
                    <a:pt x="195"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3"/>
            <p:cNvSpPr/>
            <p:nvPr/>
          </p:nvSpPr>
          <p:spPr>
            <a:xfrm>
              <a:off x="4141800" y="502975"/>
              <a:ext cx="3700" cy="11600"/>
            </a:xfrm>
            <a:custGeom>
              <a:avLst/>
              <a:gdLst/>
              <a:ahLst/>
              <a:cxnLst/>
              <a:rect l="l" t="t" r="r" b="b"/>
              <a:pathLst>
                <a:path w="148" h="464" fill="none" extrusionOk="0">
                  <a:moveTo>
                    <a:pt x="1" y="0"/>
                  </a:moveTo>
                  <a:lnTo>
                    <a:pt x="147"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3"/>
            <p:cNvSpPr/>
            <p:nvPr/>
          </p:nvSpPr>
          <p:spPr>
            <a:xfrm>
              <a:off x="4150950" y="533425"/>
              <a:ext cx="3675" cy="11575"/>
            </a:xfrm>
            <a:custGeom>
              <a:avLst/>
              <a:gdLst/>
              <a:ahLst/>
              <a:cxnLst/>
              <a:rect l="l" t="t" r="r" b="b"/>
              <a:pathLst>
                <a:path w="147" h="463" fill="none" extrusionOk="0">
                  <a:moveTo>
                    <a:pt x="0" y="0"/>
                  </a:moveTo>
                  <a:lnTo>
                    <a:pt x="146" y="46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3"/>
            <p:cNvSpPr/>
            <p:nvPr/>
          </p:nvSpPr>
          <p:spPr>
            <a:xfrm>
              <a:off x="4160675" y="563850"/>
              <a:ext cx="4900" cy="11000"/>
            </a:xfrm>
            <a:custGeom>
              <a:avLst/>
              <a:gdLst/>
              <a:ahLst/>
              <a:cxnLst/>
              <a:rect l="l" t="t" r="r" b="b"/>
              <a:pathLst>
                <a:path w="196" h="440" fill="none" extrusionOk="0">
                  <a:moveTo>
                    <a:pt x="1" y="1"/>
                  </a:moveTo>
                  <a:lnTo>
                    <a:pt x="50" y="123"/>
                  </a:lnTo>
                  <a:lnTo>
                    <a:pt x="196" y="415"/>
                  </a:lnTo>
                  <a:lnTo>
                    <a:pt x="196" y="43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3"/>
            <p:cNvSpPr/>
            <p:nvPr/>
          </p:nvSpPr>
          <p:spPr>
            <a:xfrm>
              <a:off x="4175300" y="591875"/>
              <a:ext cx="7325" cy="9150"/>
            </a:xfrm>
            <a:custGeom>
              <a:avLst/>
              <a:gdLst/>
              <a:ahLst/>
              <a:cxnLst/>
              <a:rect l="l" t="t" r="r" b="b"/>
              <a:pathLst>
                <a:path w="293" h="366" fill="none" extrusionOk="0">
                  <a:moveTo>
                    <a:pt x="0" y="0"/>
                  </a:moveTo>
                  <a:lnTo>
                    <a:pt x="98" y="146"/>
                  </a:lnTo>
                  <a:lnTo>
                    <a:pt x="293" y="36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3"/>
            <p:cNvSpPr/>
            <p:nvPr/>
          </p:nvSpPr>
          <p:spPr>
            <a:xfrm>
              <a:off x="4198425" y="613175"/>
              <a:ext cx="11000" cy="4900"/>
            </a:xfrm>
            <a:custGeom>
              <a:avLst/>
              <a:gdLst/>
              <a:ahLst/>
              <a:cxnLst/>
              <a:rect l="l" t="t" r="r" b="b"/>
              <a:pathLst>
                <a:path w="440" h="196" fill="none" extrusionOk="0">
                  <a:moveTo>
                    <a:pt x="1" y="1"/>
                  </a:moveTo>
                  <a:lnTo>
                    <a:pt x="171" y="98"/>
                  </a:lnTo>
                  <a:lnTo>
                    <a:pt x="439" y="19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3"/>
            <p:cNvSpPr/>
            <p:nvPr/>
          </p:nvSpPr>
          <p:spPr>
            <a:xfrm>
              <a:off x="4228275" y="621100"/>
              <a:ext cx="12200" cy="625"/>
            </a:xfrm>
            <a:custGeom>
              <a:avLst/>
              <a:gdLst/>
              <a:ahLst/>
              <a:cxnLst/>
              <a:rect l="l" t="t" r="r" b="b"/>
              <a:pathLst>
                <a:path w="488" h="25" fill="none" extrusionOk="0">
                  <a:moveTo>
                    <a:pt x="0" y="0"/>
                  </a:moveTo>
                  <a:lnTo>
                    <a:pt x="49" y="25"/>
                  </a:lnTo>
                  <a:lnTo>
                    <a:pt x="487" y="0"/>
                  </a:lnTo>
                  <a:lnTo>
                    <a:pt x="487"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3"/>
            <p:cNvSpPr/>
            <p:nvPr/>
          </p:nvSpPr>
          <p:spPr>
            <a:xfrm>
              <a:off x="4259925" y="616225"/>
              <a:ext cx="11600" cy="3075"/>
            </a:xfrm>
            <a:custGeom>
              <a:avLst/>
              <a:gdLst/>
              <a:ahLst/>
              <a:cxnLst/>
              <a:rect l="l" t="t" r="r" b="b"/>
              <a:pathLst>
                <a:path w="464" h="123" fill="none" extrusionOk="0">
                  <a:moveTo>
                    <a:pt x="1" y="122"/>
                  </a:moveTo>
                  <a:lnTo>
                    <a:pt x="196" y="73"/>
                  </a:lnTo>
                  <a:lnTo>
                    <a:pt x="464" y="0"/>
                  </a:lnTo>
                  <a:lnTo>
                    <a:pt x="46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3"/>
            <p:cNvSpPr/>
            <p:nvPr/>
          </p:nvSpPr>
          <p:spPr>
            <a:xfrm>
              <a:off x="4289775" y="602225"/>
              <a:ext cx="10375" cy="6725"/>
            </a:xfrm>
            <a:custGeom>
              <a:avLst/>
              <a:gdLst/>
              <a:ahLst/>
              <a:cxnLst/>
              <a:rect l="l" t="t" r="r" b="b"/>
              <a:pathLst>
                <a:path w="415" h="269" fill="none" extrusionOk="0">
                  <a:moveTo>
                    <a:pt x="0" y="268"/>
                  </a:moveTo>
                  <a:lnTo>
                    <a:pt x="195" y="146"/>
                  </a:lnTo>
                  <a:lnTo>
                    <a:pt x="390" y="0"/>
                  </a:lnTo>
                  <a:lnTo>
                    <a:pt x="41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3"/>
            <p:cNvSpPr/>
            <p:nvPr/>
          </p:nvSpPr>
          <p:spPr>
            <a:xfrm>
              <a:off x="4313525" y="577875"/>
              <a:ext cx="6100" cy="10375"/>
            </a:xfrm>
            <a:custGeom>
              <a:avLst/>
              <a:gdLst/>
              <a:ahLst/>
              <a:cxnLst/>
              <a:rect l="l" t="t" r="r" b="b"/>
              <a:pathLst>
                <a:path w="244" h="415" fill="none" extrusionOk="0">
                  <a:moveTo>
                    <a:pt x="0" y="414"/>
                  </a:moveTo>
                  <a:lnTo>
                    <a:pt x="24" y="365"/>
                  </a:lnTo>
                  <a:lnTo>
                    <a:pt x="146" y="195"/>
                  </a:lnTo>
                  <a:lnTo>
                    <a:pt x="24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3"/>
            <p:cNvSpPr/>
            <p:nvPr/>
          </p:nvSpPr>
          <p:spPr>
            <a:xfrm>
              <a:off x="4326300" y="547425"/>
              <a:ext cx="2450" cy="12200"/>
            </a:xfrm>
            <a:custGeom>
              <a:avLst/>
              <a:gdLst/>
              <a:ahLst/>
              <a:cxnLst/>
              <a:rect l="l" t="t" r="r" b="b"/>
              <a:pathLst>
                <a:path w="98" h="488" fill="none" extrusionOk="0">
                  <a:moveTo>
                    <a:pt x="0" y="487"/>
                  </a:moveTo>
                  <a:lnTo>
                    <a:pt x="49" y="293"/>
                  </a:lnTo>
                  <a:lnTo>
                    <a:pt x="9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3"/>
            <p:cNvSpPr/>
            <p:nvPr/>
          </p:nvSpPr>
          <p:spPr>
            <a:xfrm>
              <a:off x="4329350" y="515750"/>
              <a:ext cx="625" cy="12200"/>
            </a:xfrm>
            <a:custGeom>
              <a:avLst/>
              <a:gdLst/>
              <a:ahLst/>
              <a:cxnLst/>
              <a:rect l="l" t="t" r="r" b="b"/>
              <a:pathLst>
                <a:path w="25" h="488" fill="none" extrusionOk="0">
                  <a:moveTo>
                    <a:pt x="25" y="488"/>
                  </a:moveTo>
                  <a:lnTo>
                    <a:pt x="25" y="464"/>
                  </a:lnTo>
                  <a:lnTo>
                    <a:pt x="25" y="123"/>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3"/>
            <p:cNvSpPr/>
            <p:nvPr/>
          </p:nvSpPr>
          <p:spPr>
            <a:xfrm>
              <a:off x="4325075" y="488975"/>
              <a:ext cx="1250" cy="6100"/>
            </a:xfrm>
            <a:custGeom>
              <a:avLst/>
              <a:gdLst/>
              <a:ahLst/>
              <a:cxnLst/>
              <a:rect l="l" t="t" r="r" b="b"/>
              <a:pathLst>
                <a:path w="50" h="244" fill="none" extrusionOk="0">
                  <a:moveTo>
                    <a:pt x="49" y="244"/>
                  </a:moveTo>
                  <a:lnTo>
                    <a:pt x="49" y="244"/>
                  </a:ln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43"/>
          <p:cNvGrpSpPr/>
          <p:nvPr/>
        </p:nvGrpSpPr>
        <p:grpSpPr>
          <a:xfrm>
            <a:off x="5441252" y="387778"/>
            <a:ext cx="332670" cy="332670"/>
            <a:chOff x="6649150" y="309350"/>
            <a:chExt cx="395800" cy="395800"/>
          </a:xfrm>
        </p:grpSpPr>
        <p:sp>
          <p:nvSpPr>
            <p:cNvPr id="813" name="Google Shape;813;p43"/>
            <p:cNvSpPr/>
            <p:nvPr/>
          </p:nvSpPr>
          <p:spPr>
            <a:xfrm>
              <a:off x="6649150" y="309350"/>
              <a:ext cx="395800" cy="395800"/>
            </a:xfrm>
            <a:custGeom>
              <a:avLst/>
              <a:gdLst/>
              <a:ahLst/>
              <a:cxnLst/>
              <a:rect l="l" t="t" r="r" b="b"/>
              <a:pathLst>
                <a:path w="15832" h="15832" fill="none" extrusionOk="0">
                  <a:moveTo>
                    <a:pt x="7916" y="1"/>
                  </a:moveTo>
                  <a:lnTo>
                    <a:pt x="7916" y="1"/>
                  </a:lnTo>
                  <a:lnTo>
                    <a:pt x="7502" y="25"/>
                  </a:lnTo>
                  <a:lnTo>
                    <a:pt x="7112" y="49"/>
                  </a:lnTo>
                  <a:lnTo>
                    <a:pt x="6723" y="98"/>
                  </a:lnTo>
                  <a:lnTo>
                    <a:pt x="6333" y="171"/>
                  </a:lnTo>
                  <a:lnTo>
                    <a:pt x="5943" y="244"/>
                  </a:lnTo>
                  <a:lnTo>
                    <a:pt x="5553" y="366"/>
                  </a:lnTo>
                  <a:lnTo>
                    <a:pt x="5188" y="488"/>
                  </a:lnTo>
                  <a:lnTo>
                    <a:pt x="4847" y="634"/>
                  </a:lnTo>
                  <a:lnTo>
                    <a:pt x="4482" y="780"/>
                  </a:lnTo>
                  <a:lnTo>
                    <a:pt x="4141" y="950"/>
                  </a:lnTo>
                  <a:lnTo>
                    <a:pt x="3824" y="1145"/>
                  </a:lnTo>
                  <a:lnTo>
                    <a:pt x="3483" y="1364"/>
                  </a:lnTo>
                  <a:lnTo>
                    <a:pt x="3191" y="1584"/>
                  </a:lnTo>
                  <a:lnTo>
                    <a:pt x="2874" y="1803"/>
                  </a:lnTo>
                  <a:lnTo>
                    <a:pt x="2607" y="2071"/>
                  </a:lnTo>
                  <a:lnTo>
                    <a:pt x="2314" y="2314"/>
                  </a:lnTo>
                  <a:lnTo>
                    <a:pt x="2071" y="2607"/>
                  </a:lnTo>
                  <a:lnTo>
                    <a:pt x="1803" y="2874"/>
                  </a:lnTo>
                  <a:lnTo>
                    <a:pt x="1584" y="3191"/>
                  </a:lnTo>
                  <a:lnTo>
                    <a:pt x="1364" y="3483"/>
                  </a:lnTo>
                  <a:lnTo>
                    <a:pt x="1145" y="3824"/>
                  </a:lnTo>
                  <a:lnTo>
                    <a:pt x="950" y="4141"/>
                  </a:lnTo>
                  <a:lnTo>
                    <a:pt x="780" y="4482"/>
                  </a:lnTo>
                  <a:lnTo>
                    <a:pt x="634" y="4847"/>
                  </a:lnTo>
                  <a:lnTo>
                    <a:pt x="488" y="5188"/>
                  </a:lnTo>
                  <a:lnTo>
                    <a:pt x="366" y="5553"/>
                  </a:lnTo>
                  <a:lnTo>
                    <a:pt x="244" y="5943"/>
                  </a:lnTo>
                  <a:lnTo>
                    <a:pt x="171" y="6333"/>
                  </a:lnTo>
                  <a:lnTo>
                    <a:pt x="98" y="6722"/>
                  </a:lnTo>
                  <a:lnTo>
                    <a:pt x="49" y="7112"/>
                  </a:lnTo>
                  <a:lnTo>
                    <a:pt x="25" y="7502"/>
                  </a:lnTo>
                  <a:lnTo>
                    <a:pt x="1" y="7916"/>
                  </a:lnTo>
                  <a:lnTo>
                    <a:pt x="1" y="7916"/>
                  </a:lnTo>
                  <a:lnTo>
                    <a:pt x="25" y="8330"/>
                  </a:lnTo>
                  <a:lnTo>
                    <a:pt x="49" y="8720"/>
                  </a:lnTo>
                  <a:lnTo>
                    <a:pt x="98" y="9109"/>
                  </a:lnTo>
                  <a:lnTo>
                    <a:pt x="171" y="9499"/>
                  </a:lnTo>
                  <a:lnTo>
                    <a:pt x="244" y="9889"/>
                  </a:lnTo>
                  <a:lnTo>
                    <a:pt x="366" y="10278"/>
                  </a:lnTo>
                  <a:lnTo>
                    <a:pt x="488" y="10644"/>
                  </a:lnTo>
                  <a:lnTo>
                    <a:pt x="634" y="10985"/>
                  </a:lnTo>
                  <a:lnTo>
                    <a:pt x="780" y="11350"/>
                  </a:lnTo>
                  <a:lnTo>
                    <a:pt x="950" y="11691"/>
                  </a:lnTo>
                  <a:lnTo>
                    <a:pt x="1145" y="12008"/>
                  </a:lnTo>
                  <a:lnTo>
                    <a:pt x="1364" y="12348"/>
                  </a:lnTo>
                  <a:lnTo>
                    <a:pt x="1584" y="12641"/>
                  </a:lnTo>
                  <a:lnTo>
                    <a:pt x="1803" y="12957"/>
                  </a:lnTo>
                  <a:lnTo>
                    <a:pt x="2071" y="13225"/>
                  </a:lnTo>
                  <a:lnTo>
                    <a:pt x="2314" y="13518"/>
                  </a:lnTo>
                  <a:lnTo>
                    <a:pt x="2607" y="13761"/>
                  </a:lnTo>
                  <a:lnTo>
                    <a:pt x="2874" y="14029"/>
                  </a:lnTo>
                  <a:lnTo>
                    <a:pt x="3191" y="14248"/>
                  </a:lnTo>
                  <a:lnTo>
                    <a:pt x="3483" y="14467"/>
                  </a:lnTo>
                  <a:lnTo>
                    <a:pt x="3824" y="14687"/>
                  </a:lnTo>
                  <a:lnTo>
                    <a:pt x="4141" y="14881"/>
                  </a:lnTo>
                  <a:lnTo>
                    <a:pt x="4482" y="15052"/>
                  </a:lnTo>
                  <a:lnTo>
                    <a:pt x="4847" y="15198"/>
                  </a:lnTo>
                  <a:lnTo>
                    <a:pt x="5188" y="15344"/>
                  </a:lnTo>
                  <a:lnTo>
                    <a:pt x="5553" y="15466"/>
                  </a:lnTo>
                  <a:lnTo>
                    <a:pt x="5943" y="15588"/>
                  </a:lnTo>
                  <a:lnTo>
                    <a:pt x="6333" y="15661"/>
                  </a:lnTo>
                  <a:lnTo>
                    <a:pt x="6723" y="15734"/>
                  </a:lnTo>
                  <a:lnTo>
                    <a:pt x="7112" y="15783"/>
                  </a:lnTo>
                  <a:lnTo>
                    <a:pt x="7502" y="15807"/>
                  </a:lnTo>
                  <a:lnTo>
                    <a:pt x="7916" y="15831"/>
                  </a:lnTo>
                  <a:lnTo>
                    <a:pt x="7916" y="15831"/>
                  </a:lnTo>
                  <a:lnTo>
                    <a:pt x="8330" y="15807"/>
                  </a:lnTo>
                  <a:lnTo>
                    <a:pt x="8720" y="15783"/>
                  </a:lnTo>
                  <a:lnTo>
                    <a:pt x="9109" y="15734"/>
                  </a:lnTo>
                  <a:lnTo>
                    <a:pt x="9499" y="15661"/>
                  </a:lnTo>
                  <a:lnTo>
                    <a:pt x="9889" y="15588"/>
                  </a:lnTo>
                  <a:lnTo>
                    <a:pt x="10278" y="15466"/>
                  </a:lnTo>
                  <a:lnTo>
                    <a:pt x="10644" y="15344"/>
                  </a:lnTo>
                  <a:lnTo>
                    <a:pt x="10985" y="15198"/>
                  </a:lnTo>
                  <a:lnTo>
                    <a:pt x="11350" y="15052"/>
                  </a:lnTo>
                  <a:lnTo>
                    <a:pt x="11691" y="14881"/>
                  </a:lnTo>
                  <a:lnTo>
                    <a:pt x="12008" y="14687"/>
                  </a:lnTo>
                  <a:lnTo>
                    <a:pt x="12349" y="14467"/>
                  </a:lnTo>
                  <a:lnTo>
                    <a:pt x="12641" y="14248"/>
                  </a:lnTo>
                  <a:lnTo>
                    <a:pt x="12957" y="14029"/>
                  </a:lnTo>
                  <a:lnTo>
                    <a:pt x="13225" y="13761"/>
                  </a:lnTo>
                  <a:lnTo>
                    <a:pt x="13518" y="13518"/>
                  </a:lnTo>
                  <a:lnTo>
                    <a:pt x="13761" y="13225"/>
                  </a:lnTo>
                  <a:lnTo>
                    <a:pt x="14029" y="12957"/>
                  </a:lnTo>
                  <a:lnTo>
                    <a:pt x="14248" y="12641"/>
                  </a:lnTo>
                  <a:lnTo>
                    <a:pt x="14467" y="12348"/>
                  </a:lnTo>
                  <a:lnTo>
                    <a:pt x="14687" y="12008"/>
                  </a:lnTo>
                  <a:lnTo>
                    <a:pt x="14881" y="11691"/>
                  </a:lnTo>
                  <a:lnTo>
                    <a:pt x="15052" y="11350"/>
                  </a:lnTo>
                  <a:lnTo>
                    <a:pt x="15198" y="10985"/>
                  </a:lnTo>
                  <a:lnTo>
                    <a:pt x="15344" y="10644"/>
                  </a:lnTo>
                  <a:lnTo>
                    <a:pt x="15466" y="10278"/>
                  </a:lnTo>
                  <a:lnTo>
                    <a:pt x="15588" y="9889"/>
                  </a:lnTo>
                  <a:lnTo>
                    <a:pt x="15661" y="9499"/>
                  </a:lnTo>
                  <a:lnTo>
                    <a:pt x="15734" y="9109"/>
                  </a:lnTo>
                  <a:lnTo>
                    <a:pt x="15783" y="8720"/>
                  </a:lnTo>
                  <a:lnTo>
                    <a:pt x="15807" y="8330"/>
                  </a:lnTo>
                  <a:lnTo>
                    <a:pt x="15831" y="7916"/>
                  </a:lnTo>
                  <a:lnTo>
                    <a:pt x="15831" y="7916"/>
                  </a:lnTo>
                  <a:lnTo>
                    <a:pt x="15807" y="7502"/>
                  </a:lnTo>
                  <a:lnTo>
                    <a:pt x="15783" y="7112"/>
                  </a:lnTo>
                  <a:lnTo>
                    <a:pt x="15734" y="6722"/>
                  </a:lnTo>
                  <a:lnTo>
                    <a:pt x="15661" y="6333"/>
                  </a:lnTo>
                  <a:lnTo>
                    <a:pt x="15588" y="5943"/>
                  </a:lnTo>
                  <a:lnTo>
                    <a:pt x="15466" y="5553"/>
                  </a:lnTo>
                  <a:lnTo>
                    <a:pt x="15344" y="5188"/>
                  </a:lnTo>
                  <a:lnTo>
                    <a:pt x="15198" y="4847"/>
                  </a:lnTo>
                  <a:lnTo>
                    <a:pt x="15052" y="4482"/>
                  </a:lnTo>
                  <a:lnTo>
                    <a:pt x="14881" y="4141"/>
                  </a:lnTo>
                  <a:lnTo>
                    <a:pt x="14687" y="3824"/>
                  </a:lnTo>
                  <a:lnTo>
                    <a:pt x="14467" y="3483"/>
                  </a:lnTo>
                  <a:lnTo>
                    <a:pt x="14248" y="3191"/>
                  </a:lnTo>
                  <a:lnTo>
                    <a:pt x="14029" y="2874"/>
                  </a:lnTo>
                  <a:lnTo>
                    <a:pt x="13761" y="2607"/>
                  </a:lnTo>
                  <a:lnTo>
                    <a:pt x="13518" y="2314"/>
                  </a:lnTo>
                  <a:lnTo>
                    <a:pt x="13225" y="2071"/>
                  </a:lnTo>
                  <a:lnTo>
                    <a:pt x="12957" y="1803"/>
                  </a:lnTo>
                  <a:lnTo>
                    <a:pt x="12641" y="1584"/>
                  </a:lnTo>
                  <a:lnTo>
                    <a:pt x="12349" y="1364"/>
                  </a:lnTo>
                  <a:lnTo>
                    <a:pt x="12008" y="1145"/>
                  </a:lnTo>
                  <a:lnTo>
                    <a:pt x="11691" y="950"/>
                  </a:lnTo>
                  <a:lnTo>
                    <a:pt x="11350" y="780"/>
                  </a:lnTo>
                  <a:lnTo>
                    <a:pt x="10985" y="634"/>
                  </a:lnTo>
                  <a:lnTo>
                    <a:pt x="10644" y="488"/>
                  </a:lnTo>
                  <a:lnTo>
                    <a:pt x="10278" y="366"/>
                  </a:lnTo>
                  <a:lnTo>
                    <a:pt x="9889" y="244"/>
                  </a:lnTo>
                  <a:lnTo>
                    <a:pt x="9499" y="171"/>
                  </a:lnTo>
                  <a:lnTo>
                    <a:pt x="9109" y="98"/>
                  </a:lnTo>
                  <a:lnTo>
                    <a:pt x="8720" y="49"/>
                  </a:lnTo>
                  <a:lnTo>
                    <a:pt x="8330" y="25"/>
                  </a:lnTo>
                  <a:lnTo>
                    <a:pt x="7916" y="1"/>
                  </a:lnTo>
                  <a:lnTo>
                    <a:pt x="7916"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3"/>
            <p:cNvSpPr/>
            <p:nvPr/>
          </p:nvSpPr>
          <p:spPr>
            <a:xfrm>
              <a:off x="6673500" y="333700"/>
              <a:ext cx="347100" cy="347100"/>
            </a:xfrm>
            <a:custGeom>
              <a:avLst/>
              <a:gdLst/>
              <a:ahLst/>
              <a:cxnLst/>
              <a:rect l="l" t="t" r="r" b="b"/>
              <a:pathLst>
                <a:path w="13884" h="13884" fill="none" extrusionOk="0">
                  <a:moveTo>
                    <a:pt x="6942" y="13883"/>
                  </a:moveTo>
                  <a:lnTo>
                    <a:pt x="6942" y="13883"/>
                  </a:lnTo>
                  <a:lnTo>
                    <a:pt x="6577" y="13883"/>
                  </a:lnTo>
                  <a:lnTo>
                    <a:pt x="6236" y="13834"/>
                  </a:lnTo>
                  <a:lnTo>
                    <a:pt x="5895" y="13810"/>
                  </a:lnTo>
                  <a:lnTo>
                    <a:pt x="5554" y="13737"/>
                  </a:lnTo>
                  <a:lnTo>
                    <a:pt x="5213" y="13664"/>
                  </a:lnTo>
                  <a:lnTo>
                    <a:pt x="4872" y="13566"/>
                  </a:lnTo>
                  <a:lnTo>
                    <a:pt x="4555" y="13469"/>
                  </a:lnTo>
                  <a:lnTo>
                    <a:pt x="4239" y="13323"/>
                  </a:lnTo>
                  <a:lnTo>
                    <a:pt x="3946" y="13201"/>
                  </a:lnTo>
                  <a:lnTo>
                    <a:pt x="3630" y="13031"/>
                  </a:lnTo>
                  <a:lnTo>
                    <a:pt x="3337" y="12884"/>
                  </a:lnTo>
                  <a:lnTo>
                    <a:pt x="3069" y="12690"/>
                  </a:lnTo>
                  <a:lnTo>
                    <a:pt x="2802" y="12495"/>
                  </a:lnTo>
                  <a:lnTo>
                    <a:pt x="2534" y="12300"/>
                  </a:lnTo>
                  <a:lnTo>
                    <a:pt x="2290" y="12081"/>
                  </a:lnTo>
                  <a:lnTo>
                    <a:pt x="2047" y="11837"/>
                  </a:lnTo>
                  <a:lnTo>
                    <a:pt x="1803" y="11594"/>
                  </a:lnTo>
                  <a:lnTo>
                    <a:pt x="1584" y="11350"/>
                  </a:lnTo>
                  <a:lnTo>
                    <a:pt x="1389" y="11082"/>
                  </a:lnTo>
                  <a:lnTo>
                    <a:pt x="1194" y="10814"/>
                  </a:lnTo>
                  <a:lnTo>
                    <a:pt x="999" y="10546"/>
                  </a:lnTo>
                  <a:lnTo>
                    <a:pt x="853" y="10254"/>
                  </a:lnTo>
                  <a:lnTo>
                    <a:pt x="683" y="9938"/>
                  </a:lnTo>
                  <a:lnTo>
                    <a:pt x="561" y="9645"/>
                  </a:lnTo>
                  <a:lnTo>
                    <a:pt x="415" y="9329"/>
                  </a:lnTo>
                  <a:lnTo>
                    <a:pt x="317" y="9012"/>
                  </a:lnTo>
                  <a:lnTo>
                    <a:pt x="220" y="8671"/>
                  </a:lnTo>
                  <a:lnTo>
                    <a:pt x="147" y="8330"/>
                  </a:lnTo>
                  <a:lnTo>
                    <a:pt x="74" y="7989"/>
                  </a:lnTo>
                  <a:lnTo>
                    <a:pt x="49" y="7648"/>
                  </a:lnTo>
                  <a:lnTo>
                    <a:pt x="1" y="7307"/>
                  </a:lnTo>
                  <a:lnTo>
                    <a:pt x="1" y="6942"/>
                  </a:lnTo>
                  <a:lnTo>
                    <a:pt x="1" y="6942"/>
                  </a:lnTo>
                  <a:lnTo>
                    <a:pt x="1" y="6577"/>
                  </a:lnTo>
                  <a:lnTo>
                    <a:pt x="49" y="6236"/>
                  </a:lnTo>
                  <a:lnTo>
                    <a:pt x="74" y="5895"/>
                  </a:lnTo>
                  <a:lnTo>
                    <a:pt x="147" y="5554"/>
                  </a:lnTo>
                  <a:lnTo>
                    <a:pt x="220" y="5213"/>
                  </a:lnTo>
                  <a:lnTo>
                    <a:pt x="317" y="4872"/>
                  </a:lnTo>
                  <a:lnTo>
                    <a:pt x="415" y="4555"/>
                  </a:lnTo>
                  <a:lnTo>
                    <a:pt x="561" y="4238"/>
                  </a:lnTo>
                  <a:lnTo>
                    <a:pt x="683" y="3946"/>
                  </a:lnTo>
                  <a:lnTo>
                    <a:pt x="853" y="3630"/>
                  </a:lnTo>
                  <a:lnTo>
                    <a:pt x="999" y="3337"/>
                  </a:lnTo>
                  <a:lnTo>
                    <a:pt x="1194" y="3069"/>
                  </a:lnTo>
                  <a:lnTo>
                    <a:pt x="1389" y="2802"/>
                  </a:lnTo>
                  <a:lnTo>
                    <a:pt x="1584" y="2534"/>
                  </a:lnTo>
                  <a:lnTo>
                    <a:pt x="1803" y="2290"/>
                  </a:lnTo>
                  <a:lnTo>
                    <a:pt x="2047" y="2047"/>
                  </a:lnTo>
                  <a:lnTo>
                    <a:pt x="2290" y="1803"/>
                  </a:lnTo>
                  <a:lnTo>
                    <a:pt x="2534" y="1584"/>
                  </a:lnTo>
                  <a:lnTo>
                    <a:pt x="2802" y="1389"/>
                  </a:lnTo>
                  <a:lnTo>
                    <a:pt x="3069" y="1194"/>
                  </a:lnTo>
                  <a:lnTo>
                    <a:pt x="3337" y="999"/>
                  </a:lnTo>
                  <a:lnTo>
                    <a:pt x="3630" y="853"/>
                  </a:lnTo>
                  <a:lnTo>
                    <a:pt x="3946" y="683"/>
                  </a:lnTo>
                  <a:lnTo>
                    <a:pt x="4239" y="561"/>
                  </a:lnTo>
                  <a:lnTo>
                    <a:pt x="4555" y="415"/>
                  </a:lnTo>
                  <a:lnTo>
                    <a:pt x="4872" y="317"/>
                  </a:lnTo>
                  <a:lnTo>
                    <a:pt x="5213" y="220"/>
                  </a:lnTo>
                  <a:lnTo>
                    <a:pt x="5554" y="147"/>
                  </a:lnTo>
                  <a:lnTo>
                    <a:pt x="5895" y="74"/>
                  </a:lnTo>
                  <a:lnTo>
                    <a:pt x="6236" y="49"/>
                  </a:lnTo>
                  <a:lnTo>
                    <a:pt x="6577" y="1"/>
                  </a:lnTo>
                  <a:lnTo>
                    <a:pt x="6942" y="1"/>
                  </a:lnTo>
                  <a:lnTo>
                    <a:pt x="6942" y="1"/>
                  </a:lnTo>
                  <a:lnTo>
                    <a:pt x="7307" y="1"/>
                  </a:lnTo>
                  <a:lnTo>
                    <a:pt x="7648" y="49"/>
                  </a:lnTo>
                  <a:lnTo>
                    <a:pt x="7989" y="74"/>
                  </a:lnTo>
                  <a:lnTo>
                    <a:pt x="8330" y="147"/>
                  </a:lnTo>
                  <a:lnTo>
                    <a:pt x="8671" y="220"/>
                  </a:lnTo>
                  <a:lnTo>
                    <a:pt x="9012" y="317"/>
                  </a:lnTo>
                  <a:lnTo>
                    <a:pt x="9329" y="415"/>
                  </a:lnTo>
                  <a:lnTo>
                    <a:pt x="9645" y="561"/>
                  </a:lnTo>
                  <a:lnTo>
                    <a:pt x="9938" y="683"/>
                  </a:lnTo>
                  <a:lnTo>
                    <a:pt x="10254" y="853"/>
                  </a:lnTo>
                  <a:lnTo>
                    <a:pt x="10546" y="999"/>
                  </a:lnTo>
                  <a:lnTo>
                    <a:pt x="10814" y="1194"/>
                  </a:lnTo>
                  <a:lnTo>
                    <a:pt x="11082" y="1389"/>
                  </a:lnTo>
                  <a:lnTo>
                    <a:pt x="11350" y="1584"/>
                  </a:lnTo>
                  <a:lnTo>
                    <a:pt x="11594" y="1803"/>
                  </a:lnTo>
                  <a:lnTo>
                    <a:pt x="11837" y="2047"/>
                  </a:lnTo>
                  <a:lnTo>
                    <a:pt x="12081" y="2290"/>
                  </a:lnTo>
                  <a:lnTo>
                    <a:pt x="12300" y="2534"/>
                  </a:lnTo>
                  <a:lnTo>
                    <a:pt x="12495" y="2802"/>
                  </a:lnTo>
                  <a:lnTo>
                    <a:pt x="12690" y="3069"/>
                  </a:lnTo>
                  <a:lnTo>
                    <a:pt x="12885" y="3337"/>
                  </a:lnTo>
                  <a:lnTo>
                    <a:pt x="13031" y="3630"/>
                  </a:lnTo>
                  <a:lnTo>
                    <a:pt x="13201" y="3946"/>
                  </a:lnTo>
                  <a:lnTo>
                    <a:pt x="13323" y="4238"/>
                  </a:lnTo>
                  <a:lnTo>
                    <a:pt x="13469" y="4555"/>
                  </a:lnTo>
                  <a:lnTo>
                    <a:pt x="13566" y="4872"/>
                  </a:lnTo>
                  <a:lnTo>
                    <a:pt x="13664" y="5213"/>
                  </a:lnTo>
                  <a:lnTo>
                    <a:pt x="13737" y="5554"/>
                  </a:lnTo>
                  <a:lnTo>
                    <a:pt x="13810" y="5895"/>
                  </a:lnTo>
                  <a:lnTo>
                    <a:pt x="13834" y="6236"/>
                  </a:lnTo>
                  <a:lnTo>
                    <a:pt x="13883" y="6577"/>
                  </a:lnTo>
                  <a:lnTo>
                    <a:pt x="13883" y="6942"/>
                  </a:lnTo>
                  <a:lnTo>
                    <a:pt x="13883" y="6942"/>
                  </a:lnTo>
                  <a:lnTo>
                    <a:pt x="13883" y="7307"/>
                  </a:lnTo>
                  <a:lnTo>
                    <a:pt x="13834" y="7648"/>
                  </a:lnTo>
                  <a:lnTo>
                    <a:pt x="13810" y="7989"/>
                  </a:lnTo>
                  <a:lnTo>
                    <a:pt x="13737" y="8330"/>
                  </a:lnTo>
                  <a:lnTo>
                    <a:pt x="13664" y="8671"/>
                  </a:lnTo>
                  <a:lnTo>
                    <a:pt x="13566" y="9012"/>
                  </a:lnTo>
                  <a:lnTo>
                    <a:pt x="13469" y="9329"/>
                  </a:lnTo>
                  <a:lnTo>
                    <a:pt x="13323" y="9645"/>
                  </a:lnTo>
                  <a:lnTo>
                    <a:pt x="13201" y="9938"/>
                  </a:lnTo>
                  <a:lnTo>
                    <a:pt x="13031" y="10254"/>
                  </a:lnTo>
                  <a:lnTo>
                    <a:pt x="12885" y="10546"/>
                  </a:lnTo>
                  <a:lnTo>
                    <a:pt x="12690" y="10814"/>
                  </a:lnTo>
                  <a:lnTo>
                    <a:pt x="12495" y="11082"/>
                  </a:lnTo>
                  <a:lnTo>
                    <a:pt x="12300" y="11350"/>
                  </a:lnTo>
                  <a:lnTo>
                    <a:pt x="12081" y="11594"/>
                  </a:lnTo>
                  <a:lnTo>
                    <a:pt x="11837" y="11837"/>
                  </a:lnTo>
                  <a:lnTo>
                    <a:pt x="11594" y="12081"/>
                  </a:lnTo>
                  <a:lnTo>
                    <a:pt x="11350" y="12300"/>
                  </a:lnTo>
                  <a:lnTo>
                    <a:pt x="11082" y="12495"/>
                  </a:lnTo>
                  <a:lnTo>
                    <a:pt x="10814" y="12690"/>
                  </a:lnTo>
                  <a:lnTo>
                    <a:pt x="10546" y="12884"/>
                  </a:lnTo>
                  <a:lnTo>
                    <a:pt x="10254" y="13031"/>
                  </a:lnTo>
                  <a:lnTo>
                    <a:pt x="9938" y="13201"/>
                  </a:lnTo>
                  <a:lnTo>
                    <a:pt x="9645" y="13323"/>
                  </a:lnTo>
                  <a:lnTo>
                    <a:pt x="9329" y="13469"/>
                  </a:lnTo>
                  <a:lnTo>
                    <a:pt x="9012" y="13566"/>
                  </a:lnTo>
                  <a:lnTo>
                    <a:pt x="8671" y="13664"/>
                  </a:lnTo>
                  <a:lnTo>
                    <a:pt x="8330" y="13737"/>
                  </a:lnTo>
                  <a:lnTo>
                    <a:pt x="7989" y="13810"/>
                  </a:lnTo>
                  <a:lnTo>
                    <a:pt x="7648" y="13834"/>
                  </a:lnTo>
                  <a:lnTo>
                    <a:pt x="7307" y="13883"/>
                  </a:lnTo>
                  <a:lnTo>
                    <a:pt x="6942" y="13883"/>
                  </a:lnTo>
                  <a:lnTo>
                    <a:pt x="6942" y="1388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3"/>
            <p:cNvSpPr/>
            <p:nvPr/>
          </p:nvSpPr>
          <p:spPr>
            <a:xfrm>
              <a:off x="6848850" y="397625"/>
              <a:ext cx="54825" cy="169300"/>
            </a:xfrm>
            <a:custGeom>
              <a:avLst/>
              <a:gdLst/>
              <a:ahLst/>
              <a:cxnLst/>
              <a:rect l="l" t="t" r="r" b="b"/>
              <a:pathLst>
                <a:path w="2193" h="6772" fill="none" extrusionOk="0">
                  <a:moveTo>
                    <a:pt x="1" y="1"/>
                  </a:moveTo>
                  <a:lnTo>
                    <a:pt x="1" y="4580"/>
                  </a:lnTo>
                  <a:lnTo>
                    <a:pt x="2193" y="677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3"/>
            <p:cNvSpPr/>
            <p:nvPr/>
          </p:nvSpPr>
          <p:spPr>
            <a:xfrm>
              <a:off x="6847025" y="333700"/>
              <a:ext cx="25" cy="29250"/>
            </a:xfrm>
            <a:custGeom>
              <a:avLst/>
              <a:gdLst/>
              <a:ahLst/>
              <a:cxnLst/>
              <a:rect l="l" t="t" r="r" b="b"/>
              <a:pathLst>
                <a:path w="1" h="1170" fill="none" extrusionOk="0">
                  <a:moveTo>
                    <a:pt x="1" y="1170"/>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3"/>
            <p:cNvSpPr/>
            <p:nvPr/>
          </p:nvSpPr>
          <p:spPr>
            <a:xfrm>
              <a:off x="6760575" y="35685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3"/>
            <p:cNvSpPr/>
            <p:nvPr/>
          </p:nvSpPr>
          <p:spPr>
            <a:xfrm>
              <a:off x="6760575" y="356850"/>
              <a:ext cx="14025" cy="24975"/>
            </a:xfrm>
            <a:custGeom>
              <a:avLst/>
              <a:gdLst/>
              <a:ahLst/>
              <a:cxnLst/>
              <a:rect l="l" t="t" r="r" b="b"/>
              <a:pathLst>
                <a:path w="561" h="999" fill="none" extrusionOk="0">
                  <a:moveTo>
                    <a:pt x="1" y="0"/>
                  </a:moveTo>
                  <a:lnTo>
                    <a:pt x="561"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3"/>
            <p:cNvSpPr/>
            <p:nvPr/>
          </p:nvSpPr>
          <p:spPr>
            <a:xfrm>
              <a:off x="6696650" y="420775"/>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3"/>
            <p:cNvSpPr/>
            <p:nvPr/>
          </p:nvSpPr>
          <p:spPr>
            <a:xfrm>
              <a:off x="6696650" y="420775"/>
              <a:ext cx="24975" cy="14025"/>
            </a:xfrm>
            <a:custGeom>
              <a:avLst/>
              <a:gdLst/>
              <a:ahLst/>
              <a:cxnLst/>
              <a:rect l="l" t="t" r="r" b="b"/>
              <a:pathLst>
                <a:path w="999" h="561" fill="none" extrusionOk="0">
                  <a:moveTo>
                    <a:pt x="0" y="0"/>
                  </a:moveTo>
                  <a:lnTo>
                    <a:pt x="999" y="56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3"/>
            <p:cNvSpPr/>
            <p:nvPr/>
          </p:nvSpPr>
          <p:spPr>
            <a:xfrm>
              <a:off x="6673500" y="507225"/>
              <a:ext cx="29250" cy="25"/>
            </a:xfrm>
            <a:custGeom>
              <a:avLst/>
              <a:gdLst/>
              <a:ahLst/>
              <a:cxnLst/>
              <a:rect l="l" t="t" r="r" b="b"/>
              <a:pathLst>
                <a:path w="1170" h="1" fill="none" extrusionOk="0">
                  <a:moveTo>
                    <a:pt x="1" y="1"/>
                  </a:moveTo>
                  <a:lnTo>
                    <a:pt x="117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3"/>
            <p:cNvSpPr/>
            <p:nvPr/>
          </p:nvSpPr>
          <p:spPr>
            <a:xfrm>
              <a:off x="6696650" y="59370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3"/>
            <p:cNvSpPr/>
            <p:nvPr/>
          </p:nvSpPr>
          <p:spPr>
            <a:xfrm>
              <a:off x="6696650" y="579700"/>
              <a:ext cx="24975" cy="14025"/>
            </a:xfrm>
            <a:custGeom>
              <a:avLst/>
              <a:gdLst/>
              <a:ahLst/>
              <a:cxnLst/>
              <a:rect l="l" t="t" r="r" b="b"/>
              <a:pathLst>
                <a:path w="999" h="561" fill="none" extrusionOk="0">
                  <a:moveTo>
                    <a:pt x="0" y="560"/>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3"/>
            <p:cNvSpPr/>
            <p:nvPr/>
          </p:nvSpPr>
          <p:spPr>
            <a:xfrm>
              <a:off x="6760575" y="632675"/>
              <a:ext cx="14025" cy="24975"/>
            </a:xfrm>
            <a:custGeom>
              <a:avLst/>
              <a:gdLst/>
              <a:ahLst/>
              <a:cxnLst/>
              <a:rect l="l" t="t" r="r" b="b"/>
              <a:pathLst>
                <a:path w="561" h="999" fill="none" extrusionOk="0">
                  <a:moveTo>
                    <a:pt x="1" y="999"/>
                  </a:moveTo>
                  <a:lnTo>
                    <a:pt x="56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3"/>
            <p:cNvSpPr/>
            <p:nvPr/>
          </p:nvSpPr>
          <p:spPr>
            <a:xfrm>
              <a:off x="6760575" y="657625"/>
              <a:ext cx="25" cy="25"/>
            </a:xfrm>
            <a:custGeom>
              <a:avLst/>
              <a:gdLst/>
              <a:ahLst/>
              <a:cxnLst/>
              <a:rect l="l" t="t" r="r" b="b"/>
              <a:pathLst>
                <a:path w="1" h="1" fill="none" extrusionOk="0">
                  <a:moveTo>
                    <a:pt x="1" y="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3"/>
            <p:cNvSpPr/>
            <p:nvPr/>
          </p:nvSpPr>
          <p:spPr>
            <a:xfrm>
              <a:off x="6847025" y="651550"/>
              <a:ext cx="25" cy="29250"/>
            </a:xfrm>
            <a:custGeom>
              <a:avLst/>
              <a:gdLst/>
              <a:ahLst/>
              <a:cxnLst/>
              <a:rect l="l" t="t" r="r" b="b"/>
              <a:pathLst>
                <a:path w="1" h="1170" fill="none" extrusionOk="0">
                  <a:moveTo>
                    <a:pt x="1" y="0"/>
                  </a:moveTo>
                  <a:lnTo>
                    <a:pt x="1" y="116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3"/>
            <p:cNvSpPr/>
            <p:nvPr/>
          </p:nvSpPr>
          <p:spPr>
            <a:xfrm>
              <a:off x="6919500" y="632675"/>
              <a:ext cx="14025" cy="24975"/>
            </a:xfrm>
            <a:custGeom>
              <a:avLst/>
              <a:gdLst/>
              <a:ahLst/>
              <a:cxnLst/>
              <a:rect l="l" t="t" r="r" b="b"/>
              <a:pathLst>
                <a:path w="561" h="999" fill="none" extrusionOk="0">
                  <a:moveTo>
                    <a:pt x="560" y="999"/>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6933500" y="657625"/>
              <a:ext cx="25" cy="25"/>
            </a:xfrm>
            <a:custGeom>
              <a:avLst/>
              <a:gdLst/>
              <a:ahLst/>
              <a:cxnLst/>
              <a:rect l="l" t="t" r="r" b="b"/>
              <a:pathLst>
                <a:path w="1" h="1" fill="none" extrusionOk="0">
                  <a:moveTo>
                    <a:pt x="0"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6972475" y="579700"/>
              <a:ext cx="24975" cy="14025"/>
            </a:xfrm>
            <a:custGeom>
              <a:avLst/>
              <a:gdLst/>
              <a:ahLst/>
              <a:cxnLst/>
              <a:rect l="l" t="t" r="r" b="b"/>
              <a:pathLst>
                <a:path w="999" h="561" fill="none" extrusionOk="0">
                  <a:moveTo>
                    <a:pt x="999" y="56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6997425" y="593700"/>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6991350" y="507225"/>
              <a:ext cx="29250" cy="25"/>
            </a:xfrm>
            <a:custGeom>
              <a:avLst/>
              <a:gdLst/>
              <a:ahLst/>
              <a:cxnLst/>
              <a:rect l="l" t="t" r="r" b="b"/>
              <a:pathLst>
                <a:path w="1170" h="1" fill="none" extrusionOk="0">
                  <a:moveTo>
                    <a:pt x="1169" y="1"/>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6972475" y="420775"/>
              <a:ext cx="24975" cy="14025"/>
            </a:xfrm>
            <a:custGeom>
              <a:avLst/>
              <a:gdLst/>
              <a:ahLst/>
              <a:cxnLst/>
              <a:rect l="l" t="t" r="r" b="b"/>
              <a:pathLst>
                <a:path w="999" h="561" fill="none" extrusionOk="0">
                  <a:moveTo>
                    <a:pt x="0" y="561"/>
                  </a:moveTo>
                  <a:lnTo>
                    <a:pt x="999"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6997425" y="420775"/>
              <a:ext cx="25" cy="25"/>
            </a:xfrm>
            <a:custGeom>
              <a:avLst/>
              <a:gdLst/>
              <a:ahLst/>
              <a:cxnLst/>
              <a:rect l="l" t="t" r="r" b="b"/>
              <a:pathLst>
                <a:path w="1" h="1" fill="none" extrusionOk="0">
                  <a:moveTo>
                    <a:pt x="1" y="0"/>
                  </a:moveTo>
                  <a:lnTo>
                    <a:pt x="1"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6919500" y="356850"/>
              <a:ext cx="14025" cy="24975"/>
            </a:xfrm>
            <a:custGeom>
              <a:avLst/>
              <a:gdLst/>
              <a:ahLst/>
              <a:cxnLst/>
              <a:rect l="l" t="t" r="r" b="b"/>
              <a:pathLst>
                <a:path w="561" h="999" fill="none" extrusionOk="0">
                  <a:moveTo>
                    <a:pt x="560" y="0"/>
                  </a:moveTo>
                  <a:lnTo>
                    <a:pt x="0" y="99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6933500" y="356850"/>
              <a:ext cx="25" cy="25"/>
            </a:xfrm>
            <a:custGeom>
              <a:avLst/>
              <a:gdLst/>
              <a:ahLst/>
              <a:cxnLst/>
              <a:rect l="l" t="t" r="r" b="b"/>
              <a:pathLst>
                <a:path w="1" h="1" fill="none" extrusionOk="0">
                  <a:moveTo>
                    <a:pt x="0" y="0"/>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 name="Google Shape;836;p43"/>
          <p:cNvGrpSpPr/>
          <p:nvPr/>
        </p:nvGrpSpPr>
        <p:grpSpPr>
          <a:xfrm>
            <a:off x="4873705" y="395448"/>
            <a:ext cx="337797" cy="319873"/>
            <a:chOff x="5973900" y="318475"/>
            <a:chExt cx="401900" cy="380575"/>
          </a:xfrm>
        </p:grpSpPr>
        <p:sp>
          <p:nvSpPr>
            <p:cNvPr id="837" name="Google Shape;837;p43"/>
            <p:cNvSpPr/>
            <p:nvPr/>
          </p:nvSpPr>
          <p:spPr>
            <a:xfrm>
              <a:off x="5973900" y="337975"/>
              <a:ext cx="401900" cy="67000"/>
            </a:xfrm>
            <a:custGeom>
              <a:avLst/>
              <a:gdLst/>
              <a:ahLst/>
              <a:cxnLst/>
              <a:rect l="l" t="t" r="r" b="b"/>
              <a:pathLst>
                <a:path w="16076" h="2680" fill="none" extrusionOk="0">
                  <a:moveTo>
                    <a:pt x="16075" y="2679"/>
                  </a:moveTo>
                  <a:lnTo>
                    <a:pt x="16075" y="0"/>
                  </a:lnTo>
                  <a:lnTo>
                    <a:pt x="1" y="0"/>
                  </a:lnTo>
                  <a:lnTo>
                    <a:pt x="1" y="2679"/>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6024450"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3" y="1242"/>
                  </a:lnTo>
                  <a:lnTo>
                    <a:pt x="25" y="1072"/>
                  </a:lnTo>
                  <a:lnTo>
                    <a:pt x="0" y="901"/>
                  </a:lnTo>
                  <a:lnTo>
                    <a:pt x="0" y="901"/>
                  </a:lnTo>
                  <a:lnTo>
                    <a:pt x="25" y="707"/>
                  </a:lnTo>
                  <a:lnTo>
                    <a:pt x="73" y="536"/>
                  </a:lnTo>
                  <a:lnTo>
                    <a:pt x="147" y="390"/>
                  </a:lnTo>
                  <a:lnTo>
                    <a:pt x="268" y="244"/>
                  </a:lnTo>
                  <a:lnTo>
                    <a:pt x="390" y="146"/>
                  </a:lnTo>
                  <a:lnTo>
                    <a:pt x="561" y="49"/>
                  </a:lnTo>
                  <a:lnTo>
                    <a:pt x="731" y="0"/>
                  </a:lnTo>
                  <a:lnTo>
                    <a:pt x="902" y="0"/>
                  </a:lnTo>
                  <a:lnTo>
                    <a:pt x="902" y="0"/>
                  </a:lnTo>
                  <a:lnTo>
                    <a:pt x="1072" y="0"/>
                  </a:lnTo>
                  <a:lnTo>
                    <a:pt x="1242"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2"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6280175" y="348325"/>
              <a:ext cx="45075" cy="45075"/>
            </a:xfrm>
            <a:custGeom>
              <a:avLst/>
              <a:gdLst/>
              <a:ahLst/>
              <a:cxnLst/>
              <a:rect l="l" t="t" r="r" b="b"/>
              <a:pathLst>
                <a:path w="1803" h="1803" fill="none" extrusionOk="0">
                  <a:moveTo>
                    <a:pt x="902" y="1803"/>
                  </a:moveTo>
                  <a:lnTo>
                    <a:pt x="902" y="1803"/>
                  </a:lnTo>
                  <a:lnTo>
                    <a:pt x="731" y="1778"/>
                  </a:lnTo>
                  <a:lnTo>
                    <a:pt x="561" y="1729"/>
                  </a:lnTo>
                  <a:lnTo>
                    <a:pt x="390" y="1632"/>
                  </a:lnTo>
                  <a:lnTo>
                    <a:pt x="268" y="1535"/>
                  </a:lnTo>
                  <a:lnTo>
                    <a:pt x="147" y="1388"/>
                  </a:lnTo>
                  <a:lnTo>
                    <a:pt x="74" y="1242"/>
                  </a:lnTo>
                  <a:lnTo>
                    <a:pt x="25" y="1072"/>
                  </a:lnTo>
                  <a:lnTo>
                    <a:pt x="0" y="901"/>
                  </a:lnTo>
                  <a:lnTo>
                    <a:pt x="0" y="901"/>
                  </a:lnTo>
                  <a:lnTo>
                    <a:pt x="25" y="707"/>
                  </a:lnTo>
                  <a:lnTo>
                    <a:pt x="74" y="536"/>
                  </a:lnTo>
                  <a:lnTo>
                    <a:pt x="147" y="390"/>
                  </a:lnTo>
                  <a:lnTo>
                    <a:pt x="268" y="244"/>
                  </a:lnTo>
                  <a:lnTo>
                    <a:pt x="390" y="146"/>
                  </a:lnTo>
                  <a:lnTo>
                    <a:pt x="561" y="49"/>
                  </a:lnTo>
                  <a:lnTo>
                    <a:pt x="731" y="0"/>
                  </a:lnTo>
                  <a:lnTo>
                    <a:pt x="902" y="0"/>
                  </a:lnTo>
                  <a:lnTo>
                    <a:pt x="902" y="0"/>
                  </a:lnTo>
                  <a:lnTo>
                    <a:pt x="1072" y="0"/>
                  </a:lnTo>
                  <a:lnTo>
                    <a:pt x="1243" y="49"/>
                  </a:lnTo>
                  <a:lnTo>
                    <a:pt x="1413" y="146"/>
                  </a:lnTo>
                  <a:lnTo>
                    <a:pt x="1535" y="244"/>
                  </a:lnTo>
                  <a:lnTo>
                    <a:pt x="1657" y="390"/>
                  </a:lnTo>
                  <a:lnTo>
                    <a:pt x="1730" y="536"/>
                  </a:lnTo>
                  <a:lnTo>
                    <a:pt x="1778" y="707"/>
                  </a:lnTo>
                  <a:lnTo>
                    <a:pt x="1803" y="901"/>
                  </a:lnTo>
                  <a:lnTo>
                    <a:pt x="1803" y="901"/>
                  </a:lnTo>
                  <a:lnTo>
                    <a:pt x="1778" y="1072"/>
                  </a:lnTo>
                  <a:lnTo>
                    <a:pt x="1730" y="1242"/>
                  </a:lnTo>
                  <a:lnTo>
                    <a:pt x="1657" y="1388"/>
                  </a:lnTo>
                  <a:lnTo>
                    <a:pt x="1535" y="1535"/>
                  </a:lnTo>
                  <a:lnTo>
                    <a:pt x="1413" y="1632"/>
                  </a:lnTo>
                  <a:lnTo>
                    <a:pt x="1243" y="1729"/>
                  </a:lnTo>
                  <a:lnTo>
                    <a:pt x="1072" y="1778"/>
                  </a:lnTo>
                  <a:lnTo>
                    <a:pt x="902" y="1803"/>
                  </a:lnTo>
                  <a:lnTo>
                    <a:pt x="902" y="180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5973900" y="667375"/>
              <a:ext cx="401900" cy="31675"/>
            </a:xfrm>
            <a:custGeom>
              <a:avLst/>
              <a:gdLst/>
              <a:ahLst/>
              <a:cxnLst/>
              <a:rect l="l" t="t" r="r" b="b"/>
              <a:pathLst>
                <a:path w="16076" h="1267" fill="none" extrusionOk="0">
                  <a:moveTo>
                    <a:pt x="1" y="0"/>
                  </a:moveTo>
                  <a:lnTo>
                    <a:pt x="1" y="487"/>
                  </a:lnTo>
                  <a:lnTo>
                    <a:pt x="1" y="487"/>
                  </a:lnTo>
                  <a:lnTo>
                    <a:pt x="25" y="658"/>
                  </a:lnTo>
                  <a:lnTo>
                    <a:pt x="74" y="804"/>
                  </a:lnTo>
                  <a:lnTo>
                    <a:pt x="147" y="926"/>
                  </a:lnTo>
                  <a:lnTo>
                    <a:pt x="220" y="1048"/>
                  </a:lnTo>
                  <a:lnTo>
                    <a:pt x="342" y="1145"/>
                  </a:lnTo>
                  <a:lnTo>
                    <a:pt x="488" y="1218"/>
                  </a:lnTo>
                  <a:lnTo>
                    <a:pt x="634" y="1267"/>
                  </a:lnTo>
                  <a:lnTo>
                    <a:pt x="780" y="1267"/>
                  </a:lnTo>
                  <a:lnTo>
                    <a:pt x="15296" y="1267"/>
                  </a:lnTo>
                  <a:lnTo>
                    <a:pt x="15296" y="1267"/>
                  </a:lnTo>
                  <a:lnTo>
                    <a:pt x="15442" y="1267"/>
                  </a:lnTo>
                  <a:lnTo>
                    <a:pt x="15588" y="1218"/>
                  </a:lnTo>
                  <a:lnTo>
                    <a:pt x="15734" y="1145"/>
                  </a:lnTo>
                  <a:lnTo>
                    <a:pt x="15856" y="1048"/>
                  </a:lnTo>
                  <a:lnTo>
                    <a:pt x="15929" y="926"/>
                  </a:lnTo>
                  <a:lnTo>
                    <a:pt x="16002" y="804"/>
                  </a:lnTo>
                  <a:lnTo>
                    <a:pt x="16051" y="658"/>
                  </a:lnTo>
                  <a:lnTo>
                    <a:pt x="16075" y="487"/>
                  </a:lnTo>
                  <a:lnTo>
                    <a:pt x="16075"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6302700"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3" y="1"/>
                  </a:lnTo>
                  <a:lnTo>
                    <a:pt x="683" y="1"/>
                  </a:lnTo>
                  <a:lnTo>
                    <a:pt x="780" y="1"/>
                  </a:lnTo>
                  <a:lnTo>
                    <a:pt x="877" y="50"/>
                  </a:lnTo>
                  <a:lnTo>
                    <a:pt x="950" y="74"/>
                  </a:lnTo>
                  <a:lnTo>
                    <a:pt x="1024"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6046975" y="318475"/>
              <a:ext cx="28650" cy="63350"/>
            </a:xfrm>
            <a:custGeom>
              <a:avLst/>
              <a:gdLst/>
              <a:ahLst/>
              <a:cxnLst/>
              <a:rect l="l" t="t" r="r" b="b"/>
              <a:pathLst>
                <a:path w="1146" h="2534" fill="none" extrusionOk="0">
                  <a:moveTo>
                    <a:pt x="634" y="2534"/>
                  </a:moveTo>
                  <a:lnTo>
                    <a:pt x="488" y="2534"/>
                  </a:lnTo>
                  <a:lnTo>
                    <a:pt x="488" y="2534"/>
                  </a:lnTo>
                  <a:lnTo>
                    <a:pt x="390" y="2534"/>
                  </a:lnTo>
                  <a:lnTo>
                    <a:pt x="293" y="2485"/>
                  </a:lnTo>
                  <a:lnTo>
                    <a:pt x="220" y="2461"/>
                  </a:lnTo>
                  <a:lnTo>
                    <a:pt x="147" y="2388"/>
                  </a:lnTo>
                  <a:lnTo>
                    <a:pt x="74" y="2315"/>
                  </a:lnTo>
                  <a:lnTo>
                    <a:pt x="49" y="2242"/>
                  </a:lnTo>
                  <a:lnTo>
                    <a:pt x="1" y="2144"/>
                  </a:lnTo>
                  <a:lnTo>
                    <a:pt x="1" y="2047"/>
                  </a:lnTo>
                  <a:lnTo>
                    <a:pt x="1" y="488"/>
                  </a:lnTo>
                  <a:lnTo>
                    <a:pt x="1" y="488"/>
                  </a:lnTo>
                  <a:lnTo>
                    <a:pt x="1" y="391"/>
                  </a:lnTo>
                  <a:lnTo>
                    <a:pt x="49" y="293"/>
                  </a:lnTo>
                  <a:lnTo>
                    <a:pt x="74" y="220"/>
                  </a:lnTo>
                  <a:lnTo>
                    <a:pt x="147" y="147"/>
                  </a:lnTo>
                  <a:lnTo>
                    <a:pt x="220" y="74"/>
                  </a:lnTo>
                  <a:lnTo>
                    <a:pt x="293" y="50"/>
                  </a:lnTo>
                  <a:lnTo>
                    <a:pt x="390" y="1"/>
                  </a:lnTo>
                  <a:lnTo>
                    <a:pt x="488" y="1"/>
                  </a:lnTo>
                  <a:lnTo>
                    <a:pt x="682" y="1"/>
                  </a:lnTo>
                  <a:lnTo>
                    <a:pt x="682" y="1"/>
                  </a:lnTo>
                  <a:lnTo>
                    <a:pt x="780" y="1"/>
                  </a:lnTo>
                  <a:lnTo>
                    <a:pt x="877" y="50"/>
                  </a:lnTo>
                  <a:lnTo>
                    <a:pt x="950" y="74"/>
                  </a:lnTo>
                  <a:lnTo>
                    <a:pt x="1023" y="147"/>
                  </a:lnTo>
                  <a:lnTo>
                    <a:pt x="1072" y="220"/>
                  </a:lnTo>
                  <a:lnTo>
                    <a:pt x="1121" y="293"/>
                  </a:lnTo>
                  <a:lnTo>
                    <a:pt x="1145" y="391"/>
                  </a:lnTo>
                  <a:lnTo>
                    <a:pt x="1145" y="48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5973900" y="407375"/>
              <a:ext cx="401900" cy="272200"/>
            </a:xfrm>
            <a:custGeom>
              <a:avLst/>
              <a:gdLst/>
              <a:ahLst/>
              <a:cxnLst/>
              <a:rect l="l" t="t" r="r" b="b"/>
              <a:pathLst>
                <a:path w="16076" h="10888" fill="none" extrusionOk="0">
                  <a:moveTo>
                    <a:pt x="1" y="1"/>
                  </a:moveTo>
                  <a:lnTo>
                    <a:pt x="1" y="10303"/>
                  </a:lnTo>
                  <a:lnTo>
                    <a:pt x="1" y="10303"/>
                  </a:lnTo>
                  <a:lnTo>
                    <a:pt x="25" y="10400"/>
                  </a:lnTo>
                  <a:lnTo>
                    <a:pt x="74" y="10498"/>
                  </a:lnTo>
                  <a:lnTo>
                    <a:pt x="147" y="10595"/>
                  </a:lnTo>
                  <a:lnTo>
                    <a:pt x="220" y="10693"/>
                  </a:lnTo>
                  <a:lnTo>
                    <a:pt x="342" y="10766"/>
                  </a:lnTo>
                  <a:lnTo>
                    <a:pt x="488" y="10839"/>
                  </a:lnTo>
                  <a:lnTo>
                    <a:pt x="634" y="10887"/>
                  </a:lnTo>
                  <a:lnTo>
                    <a:pt x="780" y="10887"/>
                  </a:lnTo>
                  <a:lnTo>
                    <a:pt x="15296" y="10887"/>
                  </a:lnTo>
                  <a:lnTo>
                    <a:pt x="15296" y="10887"/>
                  </a:lnTo>
                  <a:lnTo>
                    <a:pt x="15442" y="10887"/>
                  </a:lnTo>
                  <a:lnTo>
                    <a:pt x="15588" y="10839"/>
                  </a:lnTo>
                  <a:lnTo>
                    <a:pt x="15734" y="10766"/>
                  </a:lnTo>
                  <a:lnTo>
                    <a:pt x="15856" y="10668"/>
                  </a:lnTo>
                  <a:lnTo>
                    <a:pt x="15929" y="10546"/>
                  </a:lnTo>
                  <a:lnTo>
                    <a:pt x="16002" y="10425"/>
                  </a:lnTo>
                  <a:lnTo>
                    <a:pt x="16051" y="10278"/>
                  </a:lnTo>
                  <a:lnTo>
                    <a:pt x="16075" y="10108"/>
                  </a:lnTo>
                  <a:lnTo>
                    <a:pt x="16075" y="1"/>
                  </a:lnTo>
                  <a:lnTo>
                    <a:pt x="1"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6024450" y="456100"/>
              <a:ext cx="300800" cy="175375"/>
            </a:xfrm>
            <a:custGeom>
              <a:avLst/>
              <a:gdLst/>
              <a:ahLst/>
              <a:cxnLst/>
              <a:rect l="l" t="t" r="r" b="b"/>
              <a:pathLst>
                <a:path w="12032" h="7015" fill="none" extrusionOk="0">
                  <a:moveTo>
                    <a:pt x="0" y="0"/>
                  </a:moveTo>
                  <a:lnTo>
                    <a:pt x="12032" y="0"/>
                  </a:lnTo>
                  <a:lnTo>
                    <a:pt x="12032" y="7014"/>
                  </a:lnTo>
                  <a:lnTo>
                    <a:pt x="0" y="7014"/>
                  </a:lnTo>
                  <a:lnTo>
                    <a:pt x="0" y="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6024450" y="57300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6024450" y="514550"/>
              <a:ext cx="300800" cy="25"/>
            </a:xfrm>
            <a:custGeom>
              <a:avLst/>
              <a:gdLst/>
              <a:ahLst/>
              <a:cxnLst/>
              <a:rect l="l" t="t" r="r" b="b"/>
              <a:pathLst>
                <a:path w="12032" h="1" fill="none" extrusionOk="0">
                  <a:moveTo>
                    <a:pt x="0" y="0"/>
                  </a:moveTo>
                  <a:lnTo>
                    <a:pt x="12032"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3"/>
            <p:cNvSpPr/>
            <p:nvPr/>
          </p:nvSpPr>
          <p:spPr>
            <a:xfrm>
              <a:off x="626495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3"/>
            <p:cNvSpPr/>
            <p:nvPr/>
          </p:nvSpPr>
          <p:spPr>
            <a:xfrm>
              <a:off x="6204675" y="456100"/>
              <a:ext cx="25" cy="175375"/>
            </a:xfrm>
            <a:custGeom>
              <a:avLst/>
              <a:gdLst/>
              <a:ahLst/>
              <a:cxnLst/>
              <a:rect l="l" t="t" r="r" b="b"/>
              <a:pathLst>
                <a:path w="1" h="7015" fill="none" extrusionOk="0">
                  <a:moveTo>
                    <a:pt x="0" y="0"/>
                  </a:moveTo>
                  <a:lnTo>
                    <a:pt x="0"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43"/>
            <p:cNvSpPr/>
            <p:nvPr/>
          </p:nvSpPr>
          <p:spPr>
            <a:xfrm>
              <a:off x="6145000"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43"/>
            <p:cNvSpPr/>
            <p:nvPr/>
          </p:nvSpPr>
          <p:spPr>
            <a:xfrm>
              <a:off x="6084725" y="456100"/>
              <a:ext cx="25" cy="175375"/>
            </a:xfrm>
            <a:custGeom>
              <a:avLst/>
              <a:gdLst/>
              <a:ahLst/>
              <a:cxnLst/>
              <a:rect l="l" t="t" r="r" b="b"/>
              <a:pathLst>
                <a:path w="1" h="7015" fill="none" extrusionOk="0">
                  <a:moveTo>
                    <a:pt x="1" y="0"/>
                  </a:moveTo>
                  <a:lnTo>
                    <a:pt x="1" y="701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 name="Google Shape;851;p43"/>
          <p:cNvGrpSpPr/>
          <p:nvPr/>
        </p:nvGrpSpPr>
        <p:grpSpPr>
          <a:xfrm>
            <a:off x="918858" y="908741"/>
            <a:ext cx="342882" cy="418128"/>
            <a:chOff x="1268550" y="929175"/>
            <a:chExt cx="407950" cy="497475"/>
          </a:xfrm>
        </p:grpSpPr>
        <p:sp>
          <p:nvSpPr>
            <p:cNvPr id="852" name="Google Shape;852;p43"/>
            <p:cNvSpPr/>
            <p:nvPr/>
          </p:nvSpPr>
          <p:spPr>
            <a:xfrm>
              <a:off x="1268550" y="953550"/>
              <a:ext cx="387250" cy="473100"/>
            </a:xfrm>
            <a:custGeom>
              <a:avLst/>
              <a:gdLst/>
              <a:ahLst/>
              <a:cxnLst/>
              <a:rect l="l" t="t" r="r" b="b"/>
              <a:pathLst>
                <a:path w="15490" h="18924" fill="none" extrusionOk="0">
                  <a:moveTo>
                    <a:pt x="15490" y="17828"/>
                  </a:moveTo>
                  <a:lnTo>
                    <a:pt x="15490" y="17828"/>
                  </a:lnTo>
                  <a:lnTo>
                    <a:pt x="15465" y="17998"/>
                  </a:lnTo>
                  <a:lnTo>
                    <a:pt x="15417" y="18169"/>
                  </a:lnTo>
                  <a:lnTo>
                    <a:pt x="15319" y="18364"/>
                  </a:lnTo>
                  <a:lnTo>
                    <a:pt x="15197" y="18534"/>
                  </a:lnTo>
                  <a:lnTo>
                    <a:pt x="15051" y="18680"/>
                  </a:lnTo>
                  <a:lnTo>
                    <a:pt x="14881" y="18802"/>
                  </a:lnTo>
                  <a:lnTo>
                    <a:pt x="14735" y="18900"/>
                  </a:lnTo>
                  <a:lnTo>
                    <a:pt x="14564" y="18924"/>
                  </a:lnTo>
                  <a:lnTo>
                    <a:pt x="1023" y="18924"/>
                  </a:lnTo>
                  <a:lnTo>
                    <a:pt x="1023" y="18924"/>
                  </a:lnTo>
                  <a:lnTo>
                    <a:pt x="852" y="18900"/>
                  </a:lnTo>
                  <a:lnTo>
                    <a:pt x="682" y="18802"/>
                  </a:lnTo>
                  <a:lnTo>
                    <a:pt x="511" y="18680"/>
                  </a:lnTo>
                  <a:lnTo>
                    <a:pt x="341" y="18534"/>
                  </a:lnTo>
                  <a:lnTo>
                    <a:pt x="219" y="18364"/>
                  </a:lnTo>
                  <a:lnTo>
                    <a:pt x="97" y="18169"/>
                  </a:lnTo>
                  <a:lnTo>
                    <a:pt x="24" y="17998"/>
                  </a:lnTo>
                  <a:lnTo>
                    <a:pt x="0" y="17828"/>
                  </a:lnTo>
                  <a:lnTo>
                    <a:pt x="0" y="877"/>
                  </a:lnTo>
                  <a:lnTo>
                    <a:pt x="0" y="877"/>
                  </a:lnTo>
                  <a:lnTo>
                    <a:pt x="24" y="706"/>
                  </a:lnTo>
                  <a:lnTo>
                    <a:pt x="97" y="560"/>
                  </a:lnTo>
                  <a:lnTo>
                    <a:pt x="195" y="414"/>
                  </a:lnTo>
                  <a:lnTo>
                    <a:pt x="341" y="268"/>
                  </a:lnTo>
                  <a:lnTo>
                    <a:pt x="487" y="171"/>
                  </a:lnTo>
                  <a:lnTo>
                    <a:pt x="658" y="73"/>
                  </a:lnTo>
                  <a:lnTo>
                    <a:pt x="828" y="24"/>
                  </a:lnTo>
                  <a:lnTo>
                    <a:pt x="974"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3"/>
            <p:cNvSpPr/>
            <p:nvPr/>
          </p:nvSpPr>
          <p:spPr>
            <a:xfrm>
              <a:off x="1298975" y="929175"/>
              <a:ext cx="377525" cy="462775"/>
            </a:xfrm>
            <a:custGeom>
              <a:avLst/>
              <a:gdLst/>
              <a:ahLst/>
              <a:cxnLst/>
              <a:rect l="l" t="t" r="r" b="b"/>
              <a:pathLst>
                <a:path w="15101" h="18511" fill="none" extrusionOk="0">
                  <a:moveTo>
                    <a:pt x="15101" y="3362"/>
                  </a:moveTo>
                  <a:lnTo>
                    <a:pt x="15101" y="17731"/>
                  </a:lnTo>
                  <a:lnTo>
                    <a:pt x="15101" y="17731"/>
                  </a:lnTo>
                  <a:lnTo>
                    <a:pt x="15076" y="17877"/>
                  </a:lnTo>
                  <a:lnTo>
                    <a:pt x="15028" y="18024"/>
                  </a:lnTo>
                  <a:lnTo>
                    <a:pt x="14979" y="18145"/>
                  </a:lnTo>
                  <a:lnTo>
                    <a:pt x="14882" y="18267"/>
                  </a:lnTo>
                  <a:lnTo>
                    <a:pt x="14760" y="18365"/>
                  </a:lnTo>
                  <a:lnTo>
                    <a:pt x="14614" y="18438"/>
                  </a:lnTo>
                  <a:lnTo>
                    <a:pt x="14468" y="18486"/>
                  </a:lnTo>
                  <a:lnTo>
                    <a:pt x="14321" y="18511"/>
                  </a:lnTo>
                  <a:lnTo>
                    <a:pt x="780" y="18511"/>
                  </a:lnTo>
                  <a:lnTo>
                    <a:pt x="780" y="18511"/>
                  </a:lnTo>
                  <a:lnTo>
                    <a:pt x="634" y="18486"/>
                  </a:lnTo>
                  <a:lnTo>
                    <a:pt x="488" y="18438"/>
                  </a:lnTo>
                  <a:lnTo>
                    <a:pt x="342" y="18365"/>
                  </a:lnTo>
                  <a:lnTo>
                    <a:pt x="220" y="18267"/>
                  </a:lnTo>
                  <a:lnTo>
                    <a:pt x="123" y="18145"/>
                  </a:lnTo>
                  <a:lnTo>
                    <a:pt x="74" y="18024"/>
                  </a:lnTo>
                  <a:lnTo>
                    <a:pt x="25" y="17877"/>
                  </a:lnTo>
                  <a:lnTo>
                    <a:pt x="1" y="17731"/>
                  </a:lnTo>
                  <a:lnTo>
                    <a:pt x="1" y="780"/>
                  </a:lnTo>
                  <a:lnTo>
                    <a:pt x="1" y="780"/>
                  </a:lnTo>
                  <a:lnTo>
                    <a:pt x="25" y="610"/>
                  </a:lnTo>
                  <a:lnTo>
                    <a:pt x="74" y="464"/>
                  </a:lnTo>
                  <a:lnTo>
                    <a:pt x="123" y="342"/>
                  </a:lnTo>
                  <a:lnTo>
                    <a:pt x="220" y="220"/>
                  </a:lnTo>
                  <a:lnTo>
                    <a:pt x="342" y="123"/>
                  </a:lnTo>
                  <a:lnTo>
                    <a:pt x="488" y="50"/>
                  </a:lnTo>
                  <a:lnTo>
                    <a:pt x="634" y="1"/>
                  </a:lnTo>
                  <a:lnTo>
                    <a:pt x="780" y="1"/>
                  </a:lnTo>
                  <a:lnTo>
                    <a:pt x="1174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3"/>
            <p:cNvSpPr/>
            <p:nvPr/>
          </p:nvSpPr>
          <p:spPr>
            <a:xfrm>
              <a:off x="1592450" y="929175"/>
              <a:ext cx="84050" cy="84050"/>
            </a:xfrm>
            <a:custGeom>
              <a:avLst/>
              <a:gdLst/>
              <a:ahLst/>
              <a:cxnLst/>
              <a:rect l="l" t="t" r="r" b="b"/>
              <a:pathLst>
                <a:path w="3362" h="3362" fill="none" extrusionOk="0">
                  <a:moveTo>
                    <a:pt x="1" y="2582"/>
                  </a:moveTo>
                  <a:lnTo>
                    <a:pt x="1" y="1"/>
                  </a:lnTo>
                  <a:lnTo>
                    <a:pt x="3362" y="3362"/>
                  </a:lnTo>
                  <a:lnTo>
                    <a:pt x="780" y="3362"/>
                  </a:lnTo>
                  <a:lnTo>
                    <a:pt x="780" y="3362"/>
                  </a:lnTo>
                  <a:lnTo>
                    <a:pt x="610" y="3337"/>
                  </a:lnTo>
                  <a:lnTo>
                    <a:pt x="464" y="3289"/>
                  </a:lnTo>
                  <a:lnTo>
                    <a:pt x="342" y="3216"/>
                  </a:lnTo>
                  <a:lnTo>
                    <a:pt x="220" y="3118"/>
                  </a:lnTo>
                  <a:lnTo>
                    <a:pt x="123" y="3021"/>
                  </a:lnTo>
                  <a:lnTo>
                    <a:pt x="50" y="2875"/>
                  </a:lnTo>
                  <a:lnTo>
                    <a:pt x="1" y="2729"/>
                  </a:lnTo>
                  <a:lnTo>
                    <a:pt x="1" y="2582"/>
                  </a:lnTo>
                  <a:lnTo>
                    <a:pt x="1" y="258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 name="Google Shape;855;p43"/>
          <p:cNvGrpSpPr/>
          <p:nvPr/>
        </p:nvGrpSpPr>
        <p:grpSpPr>
          <a:xfrm>
            <a:off x="5404922" y="924605"/>
            <a:ext cx="405331" cy="388962"/>
            <a:chOff x="6605925" y="948050"/>
            <a:chExt cx="482250" cy="462775"/>
          </a:xfrm>
        </p:grpSpPr>
        <p:sp>
          <p:nvSpPr>
            <p:cNvPr id="856" name="Google Shape;856;p43"/>
            <p:cNvSpPr/>
            <p:nvPr/>
          </p:nvSpPr>
          <p:spPr>
            <a:xfrm>
              <a:off x="6847025" y="1209875"/>
              <a:ext cx="60325" cy="200950"/>
            </a:xfrm>
            <a:custGeom>
              <a:avLst/>
              <a:gdLst/>
              <a:ahLst/>
              <a:cxnLst/>
              <a:rect l="l" t="t" r="r" b="b"/>
              <a:pathLst>
                <a:path w="2413" h="8038" fill="none" extrusionOk="0">
                  <a:moveTo>
                    <a:pt x="2412" y="6820"/>
                  </a:moveTo>
                  <a:lnTo>
                    <a:pt x="2412" y="6820"/>
                  </a:lnTo>
                  <a:lnTo>
                    <a:pt x="2388" y="7063"/>
                  </a:lnTo>
                  <a:lnTo>
                    <a:pt x="2315" y="7283"/>
                  </a:lnTo>
                  <a:lnTo>
                    <a:pt x="2217" y="7502"/>
                  </a:lnTo>
                  <a:lnTo>
                    <a:pt x="2071" y="7672"/>
                  </a:lnTo>
                  <a:lnTo>
                    <a:pt x="1876" y="7818"/>
                  </a:lnTo>
                  <a:lnTo>
                    <a:pt x="1681" y="7940"/>
                  </a:lnTo>
                  <a:lnTo>
                    <a:pt x="1462" y="8013"/>
                  </a:lnTo>
                  <a:lnTo>
                    <a:pt x="1219" y="8038"/>
                  </a:lnTo>
                  <a:lnTo>
                    <a:pt x="1219" y="8038"/>
                  </a:lnTo>
                  <a:lnTo>
                    <a:pt x="975" y="8013"/>
                  </a:lnTo>
                  <a:lnTo>
                    <a:pt x="732" y="7940"/>
                  </a:lnTo>
                  <a:lnTo>
                    <a:pt x="537" y="7818"/>
                  </a:lnTo>
                  <a:lnTo>
                    <a:pt x="366" y="7672"/>
                  </a:lnTo>
                  <a:lnTo>
                    <a:pt x="196" y="7502"/>
                  </a:lnTo>
                  <a:lnTo>
                    <a:pt x="98" y="7283"/>
                  </a:lnTo>
                  <a:lnTo>
                    <a:pt x="25" y="7063"/>
                  </a:lnTo>
                  <a:lnTo>
                    <a:pt x="1" y="682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3"/>
            <p:cNvSpPr/>
            <p:nvPr/>
          </p:nvSpPr>
          <p:spPr>
            <a:xfrm>
              <a:off x="6605925" y="971800"/>
              <a:ext cx="482250" cy="228350"/>
            </a:xfrm>
            <a:custGeom>
              <a:avLst/>
              <a:gdLst/>
              <a:ahLst/>
              <a:cxnLst/>
              <a:rect l="l" t="t" r="r" b="b"/>
              <a:pathLst>
                <a:path w="19290" h="9134" fill="none" extrusionOk="0">
                  <a:moveTo>
                    <a:pt x="4993" y="8817"/>
                  </a:moveTo>
                  <a:lnTo>
                    <a:pt x="4993" y="8817"/>
                  </a:lnTo>
                  <a:lnTo>
                    <a:pt x="5212" y="8671"/>
                  </a:lnTo>
                  <a:lnTo>
                    <a:pt x="5456" y="8501"/>
                  </a:lnTo>
                  <a:lnTo>
                    <a:pt x="5748" y="8330"/>
                  </a:lnTo>
                  <a:lnTo>
                    <a:pt x="6040" y="8184"/>
                  </a:lnTo>
                  <a:lnTo>
                    <a:pt x="6357" y="8038"/>
                  </a:lnTo>
                  <a:lnTo>
                    <a:pt x="6674" y="7940"/>
                  </a:lnTo>
                  <a:lnTo>
                    <a:pt x="6990" y="7867"/>
                  </a:lnTo>
                  <a:lnTo>
                    <a:pt x="7307" y="7843"/>
                  </a:lnTo>
                  <a:lnTo>
                    <a:pt x="7307" y="7843"/>
                  </a:lnTo>
                  <a:lnTo>
                    <a:pt x="7623" y="7867"/>
                  </a:lnTo>
                  <a:lnTo>
                    <a:pt x="7916" y="7892"/>
                  </a:lnTo>
                  <a:lnTo>
                    <a:pt x="8184" y="7940"/>
                  </a:lnTo>
                  <a:lnTo>
                    <a:pt x="8452" y="8038"/>
                  </a:lnTo>
                  <a:lnTo>
                    <a:pt x="8719" y="8135"/>
                  </a:lnTo>
                  <a:lnTo>
                    <a:pt x="8963" y="8257"/>
                  </a:lnTo>
                  <a:lnTo>
                    <a:pt x="9182" y="8379"/>
                  </a:lnTo>
                  <a:lnTo>
                    <a:pt x="9401" y="8525"/>
                  </a:lnTo>
                  <a:lnTo>
                    <a:pt x="9888" y="8525"/>
                  </a:lnTo>
                  <a:lnTo>
                    <a:pt x="9888" y="8525"/>
                  </a:lnTo>
                  <a:lnTo>
                    <a:pt x="10108" y="8379"/>
                  </a:lnTo>
                  <a:lnTo>
                    <a:pt x="10327" y="8257"/>
                  </a:lnTo>
                  <a:lnTo>
                    <a:pt x="10570" y="8135"/>
                  </a:lnTo>
                  <a:lnTo>
                    <a:pt x="10838" y="8038"/>
                  </a:lnTo>
                  <a:lnTo>
                    <a:pt x="11106" y="7940"/>
                  </a:lnTo>
                  <a:lnTo>
                    <a:pt x="11374" y="7892"/>
                  </a:lnTo>
                  <a:lnTo>
                    <a:pt x="11666" y="7867"/>
                  </a:lnTo>
                  <a:lnTo>
                    <a:pt x="11983" y="7843"/>
                  </a:lnTo>
                  <a:lnTo>
                    <a:pt x="11983" y="7843"/>
                  </a:lnTo>
                  <a:lnTo>
                    <a:pt x="12300" y="7867"/>
                  </a:lnTo>
                  <a:lnTo>
                    <a:pt x="12616" y="7940"/>
                  </a:lnTo>
                  <a:lnTo>
                    <a:pt x="12933" y="8038"/>
                  </a:lnTo>
                  <a:lnTo>
                    <a:pt x="13249" y="8184"/>
                  </a:lnTo>
                  <a:lnTo>
                    <a:pt x="13542" y="8330"/>
                  </a:lnTo>
                  <a:lnTo>
                    <a:pt x="13834" y="8501"/>
                  </a:lnTo>
                  <a:lnTo>
                    <a:pt x="14078" y="8671"/>
                  </a:lnTo>
                  <a:lnTo>
                    <a:pt x="14297" y="8817"/>
                  </a:lnTo>
                  <a:lnTo>
                    <a:pt x="14297" y="8817"/>
                  </a:lnTo>
                  <a:lnTo>
                    <a:pt x="14516" y="8647"/>
                  </a:lnTo>
                  <a:lnTo>
                    <a:pt x="14784" y="8476"/>
                  </a:lnTo>
                  <a:lnTo>
                    <a:pt x="15052" y="8330"/>
                  </a:lnTo>
                  <a:lnTo>
                    <a:pt x="15368" y="8184"/>
                  </a:lnTo>
                  <a:lnTo>
                    <a:pt x="15685" y="8038"/>
                  </a:lnTo>
                  <a:lnTo>
                    <a:pt x="16002" y="7940"/>
                  </a:lnTo>
                  <a:lnTo>
                    <a:pt x="16343" y="7867"/>
                  </a:lnTo>
                  <a:lnTo>
                    <a:pt x="16659" y="7843"/>
                  </a:lnTo>
                  <a:lnTo>
                    <a:pt x="16659" y="7843"/>
                  </a:lnTo>
                  <a:lnTo>
                    <a:pt x="17073" y="7867"/>
                  </a:lnTo>
                  <a:lnTo>
                    <a:pt x="17487" y="7940"/>
                  </a:lnTo>
                  <a:lnTo>
                    <a:pt x="17853" y="8062"/>
                  </a:lnTo>
                  <a:lnTo>
                    <a:pt x="18218" y="8208"/>
                  </a:lnTo>
                  <a:lnTo>
                    <a:pt x="18534" y="8379"/>
                  </a:lnTo>
                  <a:lnTo>
                    <a:pt x="18827" y="8598"/>
                  </a:lnTo>
                  <a:lnTo>
                    <a:pt x="19095" y="8866"/>
                  </a:lnTo>
                  <a:lnTo>
                    <a:pt x="19289" y="9134"/>
                  </a:lnTo>
                  <a:lnTo>
                    <a:pt x="19289" y="9134"/>
                  </a:lnTo>
                  <a:lnTo>
                    <a:pt x="19265" y="8695"/>
                  </a:lnTo>
                  <a:lnTo>
                    <a:pt x="19192" y="8233"/>
                  </a:lnTo>
                  <a:lnTo>
                    <a:pt x="19119" y="7819"/>
                  </a:lnTo>
                  <a:lnTo>
                    <a:pt x="19046" y="7380"/>
                  </a:lnTo>
                  <a:lnTo>
                    <a:pt x="18924" y="6942"/>
                  </a:lnTo>
                  <a:lnTo>
                    <a:pt x="18802" y="6528"/>
                  </a:lnTo>
                  <a:lnTo>
                    <a:pt x="18632" y="6114"/>
                  </a:lnTo>
                  <a:lnTo>
                    <a:pt x="18486" y="5724"/>
                  </a:lnTo>
                  <a:lnTo>
                    <a:pt x="18291" y="5334"/>
                  </a:lnTo>
                  <a:lnTo>
                    <a:pt x="18072" y="4945"/>
                  </a:lnTo>
                  <a:lnTo>
                    <a:pt x="17853" y="4555"/>
                  </a:lnTo>
                  <a:lnTo>
                    <a:pt x="17609" y="4190"/>
                  </a:lnTo>
                  <a:lnTo>
                    <a:pt x="17365" y="3824"/>
                  </a:lnTo>
                  <a:lnTo>
                    <a:pt x="17073" y="3483"/>
                  </a:lnTo>
                  <a:lnTo>
                    <a:pt x="16781" y="3143"/>
                  </a:lnTo>
                  <a:lnTo>
                    <a:pt x="16464" y="2826"/>
                  </a:lnTo>
                  <a:lnTo>
                    <a:pt x="16464" y="2826"/>
                  </a:lnTo>
                  <a:lnTo>
                    <a:pt x="16148" y="2509"/>
                  </a:lnTo>
                  <a:lnTo>
                    <a:pt x="15831" y="2217"/>
                  </a:lnTo>
                  <a:lnTo>
                    <a:pt x="15490" y="1949"/>
                  </a:lnTo>
                  <a:lnTo>
                    <a:pt x="15125" y="1706"/>
                  </a:lnTo>
                  <a:lnTo>
                    <a:pt x="14759" y="1462"/>
                  </a:lnTo>
                  <a:lnTo>
                    <a:pt x="14394" y="1243"/>
                  </a:lnTo>
                  <a:lnTo>
                    <a:pt x="14004" y="1024"/>
                  </a:lnTo>
                  <a:lnTo>
                    <a:pt x="13615" y="853"/>
                  </a:lnTo>
                  <a:lnTo>
                    <a:pt x="13225" y="683"/>
                  </a:lnTo>
                  <a:lnTo>
                    <a:pt x="12811" y="512"/>
                  </a:lnTo>
                  <a:lnTo>
                    <a:pt x="12397" y="390"/>
                  </a:lnTo>
                  <a:lnTo>
                    <a:pt x="11983" y="269"/>
                  </a:lnTo>
                  <a:lnTo>
                    <a:pt x="11545" y="171"/>
                  </a:lnTo>
                  <a:lnTo>
                    <a:pt x="11131" y="98"/>
                  </a:lnTo>
                  <a:lnTo>
                    <a:pt x="10692" y="49"/>
                  </a:lnTo>
                  <a:lnTo>
                    <a:pt x="10254" y="1"/>
                  </a:lnTo>
                  <a:lnTo>
                    <a:pt x="9036" y="1"/>
                  </a:lnTo>
                  <a:lnTo>
                    <a:pt x="9036" y="1"/>
                  </a:lnTo>
                  <a:lnTo>
                    <a:pt x="8598" y="49"/>
                  </a:lnTo>
                  <a:lnTo>
                    <a:pt x="8159" y="98"/>
                  </a:lnTo>
                  <a:lnTo>
                    <a:pt x="7745" y="171"/>
                  </a:lnTo>
                  <a:lnTo>
                    <a:pt x="7307" y="269"/>
                  </a:lnTo>
                  <a:lnTo>
                    <a:pt x="6893" y="390"/>
                  </a:lnTo>
                  <a:lnTo>
                    <a:pt x="6479" y="512"/>
                  </a:lnTo>
                  <a:lnTo>
                    <a:pt x="6065" y="683"/>
                  </a:lnTo>
                  <a:lnTo>
                    <a:pt x="5675" y="853"/>
                  </a:lnTo>
                  <a:lnTo>
                    <a:pt x="5285" y="1024"/>
                  </a:lnTo>
                  <a:lnTo>
                    <a:pt x="4896" y="1243"/>
                  </a:lnTo>
                  <a:lnTo>
                    <a:pt x="4530" y="1462"/>
                  </a:lnTo>
                  <a:lnTo>
                    <a:pt x="4165" y="1706"/>
                  </a:lnTo>
                  <a:lnTo>
                    <a:pt x="3800" y="1949"/>
                  </a:lnTo>
                  <a:lnTo>
                    <a:pt x="3459" y="2217"/>
                  </a:lnTo>
                  <a:lnTo>
                    <a:pt x="3142" y="2509"/>
                  </a:lnTo>
                  <a:lnTo>
                    <a:pt x="2826" y="2826"/>
                  </a:lnTo>
                  <a:lnTo>
                    <a:pt x="2826" y="2826"/>
                  </a:lnTo>
                  <a:lnTo>
                    <a:pt x="2509" y="3143"/>
                  </a:lnTo>
                  <a:lnTo>
                    <a:pt x="2217" y="3483"/>
                  </a:lnTo>
                  <a:lnTo>
                    <a:pt x="1924" y="3824"/>
                  </a:lnTo>
                  <a:lnTo>
                    <a:pt x="1681" y="4190"/>
                  </a:lnTo>
                  <a:lnTo>
                    <a:pt x="1437" y="4555"/>
                  </a:lnTo>
                  <a:lnTo>
                    <a:pt x="1218" y="4945"/>
                  </a:lnTo>
                  <a:lnTo>
                    <a:pt x="999" y="5334"/>
                  </a:lnTo>
                  <a:lnTo>
                    <a:pt x="804" y="5724"/>
                  </a:lnTo>
                  <a:lnTo>
                    <a:pt x="658" y="6114"/>
                  </a:lnTo>
                  <a:lnTo>
                    <a:pt x="487" y="6528"/>
                  </a:lnTo>
                  <a:lnTo>
                    <a:pt x="366" y="6942"/>
                  </a:lnTo>
                  <a:lnTo>
                    <a:pt x="244" y="7380"/>
                  </a:lnTo>
                  <a:lnTo>
                    <a:pt x="171" y="7819"/>
                  </a:lnTo>
                  <a:lnTo>
                    <a:pt x="98" y="8233"/>
                  </a:lnTo>
                  <a:lnTo>
                    <a:pt x="25" y="8695"/>
                  </a:lnTo>
                  <a:lnTo>
                    <a:pt x="0" y="9134"/>
                  </a:lnTo>
                  <a:lnTo>
                    <a:pt x="0" y="9134"/>
                  </a:lnTo>
                  <a:lnTo>
                    <a:pt x="195" y="8866"/>
                  </a:lnTo>
                  <a:lnTo>
                    <a:pt x="463" y="8598"/>
                  </a:lnTo>
                  <a:lnTo>
                    <a:pt x="755" y="8379"/>
                  </a:lnTo>
                  <a:lnTo>
                    <a:pt x="1072" y="8208"/>
                  </a:lnTo>
                  <a:lnTo>
                    <a:pt x="1437" y="8062"/>
                  </a:lnTo>
                  <a:lnTo>
                    <a:pt x="1803" y="7940"/>
                  </a:lnTo>
                  <a:lnTo>
                    <a:pt x="2217" y="7867"/>
                  </a:lnTo>
                  <a:lnTo>
                    <a:pt x="2631" y="7843"/>
                  </a:lnTo>
                  <a:lnTo>
                    <a:pt x="2631" y="7843"/>
                  </a:lnTo>
                  <a:lnTo>
                    <a:pt x="2947" y="7867"/>
                  </a:lnTo>
                  <a:lnTo>
                    <a:pt x="3288" y="7940"/>
                  </a:lnTo>
                  <a:lnTo>
                    <a:pt x="3605" y="8038"/>
                  </a:lnTo>
                  <a:lnTo>
                    <a:pt x="3922" y="8184"/>
                  </a:lnTo>
                  <a:lnTo>
                    <a:pt x="4238" y="8330"/>
                  </a:lnTo>
                  <a:lnTo>
                    <a:pt x="4506" y="8476"/>
                  </a:lnTo>
                  <a:lnTo>
                    <a:pt x="4774" y="8647"/>
                  </a:lnTo>
                  <a:lnTo>
                    <a:pt x="4993" y="8817"/>
                  </a:lnTo>
                  <a:lnTo>
                    <a:pt x="4993" y="881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3"/>
            <p:cNvSpPr/>
            <p:nvPr/>
          </p:nvSpPr>
          <p:spPr>
            <a:xfrm>
              <a:off x="6847025" y="948050"/>
              <a:ext cx="25" cy="23775"/>
            </a:xfrm>
            <a:custGeom>
              <a:avLst/>
              <a:gdLst/>
              <a:ahLst/>
              <a:cxnLst/>
              <a:rect l="l" t="t" r="r" b="b"/>
              <a:pathLst>
                <a:path w="1" h="951" fill="none" extrusionOk="0">
                  <a:moveTo>
                    <a:pt x="1" y="951"/>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3"/>
            <p:cNvSpPr/>
            <p:nvPr/>
          </p:nvSpPr>
          <p:spPr>
            <a:xfrm>
              <a:off x="6847025" y="1001025"/>
              <a:ext cx="25" cy="183900"/>
            </a:xfrm>
            <a:custGeom>
              <a:avLst/>
              <a:gdLst/>
              <a:ahLst/>
              <a:cxnLst/>
              <a:rect l="l" t="t" r="r" b="b"/>
              <a:pathLst>
                <a:path w="1" h="7356" fill="none" extrusionOk="0">
                  <a:moveTo>
                    <a:pt x="1" y="1"/>
                  </a:moveTo>
                  <a:lnTo>
                    <a:pt x="1" y="735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3"/>
            <p:cNvSpPr/>
            <p:nvPr/>
          </p:nvSpPr>
          <p:spPr>
            <a:xfrm>
              <a:off x="6872000" y="994325"/>
              <a:ext cx="85275" cy="190600"/>
            </a:xfrm>
            <a:custGeom>
              <a:avLst/>
              <a:gdLst/>
              <a:ahLst/>
              <a:cxnLst/>
              <a:rect l="l" t="t" r="r" b="b"/>
              <a:pathLst>
                <a:path w="3411" h="7624" fill="none" extrusionOk="0">
                  <a:moveTo>
                    <a:pt x="3410" y="7624"/>
                  </a:moveTo>
                  <a:lnTo>
                    <a:pt x="3410" y="7624"/>
                  </a:lnTo>
                  <a:lnTo>
                    <a:pt x="3337" y="7112"/>
                  </a:lnTo>
                  <a:lnTo>
                    <a:pt x="3215" y="6406"/>
                  </a:lnTo>
                  <a:lnTo>
                    <a:pt x="3142" y="5968"/>
                  </a:lnTo>
                  <a:lnTo>
                    <a:pt x="3020" y="5505"/>
                  </a:lnTo>
                  <a:lnTo>
                    <a:pt x="2874" y="4994"/>
                  </a:lnTo>
                  <a:lnTo>
                    <a:pt x="2704" y="4482"/>
                  </a:lnTo>
                  <a:lnTo>
                    <a:pt x="2509" y="3922"/>
                  </a:lnTo>
                  <a:lnTo>
                    <a:pt x="2265" y="3362"/>
                  </a:lnTo>
                  <a:lnTo>
                    <a:pt x="1998" y="2802"/>
                  </a:lnTo>
                  <a:lnTo>
                    <a:pt x="1681" y="2217"/>
                  </a:lnTo>
                  <a:lnTo>
                    <a:pt x="1340" y="1633"/>
                  </a:lnTo>
                  <a:lnTo>
                    <a:pt x="950" y="1072"/>
                  </a:lnTo>
                  <a:lnTo>
                    <a:pt x="488" y="512"/>
                  </a:ln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3"/>
            <p:cNvSpPr/>
            <p:nvPr/>
          </p:nvSpPr>
          <p:spPr>
            <a:xfrm>
              <a:off x="6736825" y="994325"/>
              <a:ext cx="85275" cy="190600"/>
            </a:xfrm>
            <a:custGeom>
              <a:avLst/>
              <a:gdLst/>
              <a:ahLst/>
              <a:cxnLst/>
              <a:rect l="l" t="t" r="r" b="b"/>
              <a:pathLst>
                <a:path w="3411" h="7624" fill="none" extrusionOk="0">
                  <a:moveTo>
                    <a:pt x="3410" y="1"/>
                  </a:moveTo>
                  <a:lnTo>
                    <a:pt x="3410" y="1"/>
                  </a:lnTo>
                  <a:lnTo>
                    <a:pt x="2923" y="512"/>
                  </a:lnTo>
                  <a:lnTo>
                    <a:pt x="2461" y="1072"/>
                  </a:lnTo>
                  <a:lnTo>
                    <a:pt x="2071" y="1633"/>
                  </a:lnTo>
                  <a:lnTo>
                    <a:pt x="1706" y="2217"/>
                  </a:lnTo>
                  <a:lnTo>
                    <a:pt x="1413" y="2802"/>
                  </a:lnTo>
                  <a:lnTo>
                    <a:pt x="1121" y="3362"/>
                  </a:lnTo>
                  <a:lnTo>
                    <a:pt x="902" y="3922"/>
                  </a:lnTo>
                  <a:lnTo>
                    <a:pt x="707" y="4482"/>
                  </a:lnTo>
                  <a:lnTo>
                    <a:pt x="536" y="4994"/>
                  </a:lnTo>
                  <a:lnTo>
                    <a:pt x="390" y="5505"/>
                  </a:lnTo>
                  <a:lnTo>
                    <a:pt x="269" y="5968"/>
                  </a:lnTo>
                  <a:lnTo>
                    <a:pt x="171" y="6406"/>
                  </a:lnTo>
                  <a:lnTo>
                    <a:pt x="49" y="7112"/>
                  </a:lnTo>
                  <a:lnTo>
                    <a:pt x="1" y="762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 name="Google Shape;862;p43"/>
          <p:cNvGrpSpPr/>
          <p:nvPr/>
        </p:nvGrpSpPr>
        <p:grpSpPr>
          <a:xfrm>
            <a:off x="5499604" y="2076574"/>
            <a:ext cx="215966" cy="342399"/>
            <a:chOff x="6718575" y="2318625"/>
            <a:chExt cx="256950" cy="407375"/>
          </a:xfrm>
        </p:grpSpPr>
        <p:sp>
          <p:nvSpPr>
            <p:cNvPr id="863" name="Google Shape;863;p4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 name="Google Shape;871;p43"/>
          <p:cNvGrpSpPr/>
          <p:nvPr/>
        </p:nvGrpSpPr>
        <p:grpSpPr>
          <a:xfrm>
            <a:off x="2600993" y="2703482"/>
            <a:ext cx="363369" cy="221115"/>
            <a:chOff x="3269900" y="3064500"/>
            <a:chExt cx="432325" cy="263075"/>
          </a:xfrm>
        </p:grpSpPr>
        <p:sp>
          <p:nvSpPr>
            <p:cNvPr id="872" name="Google Shape;872;p43"/>
            <p:cNvSpPr/>
            <p:nvPr/>
          </p:nvSpPr>
          <p:spPr>
            <a:xfrm>
              <a:off x="3269900" y="3064500"/>
              <a:ext cx="432325" cy="263075"/>
            </a:xfrm>
            <a:custGeom>
              <a:avLst/>
              <a:gdLst/>
              <a:ahLst/>
              <a:cxnLst/>
              <a:rect l="l" t="t" r="r" b="b"/>
              <a:pathLst>
                <a:path w="17293" h="10523" fill="none" extrusionOk="0">
                  <a:moveTo>
                    <a:pt x="14711" y="7916"/>
                  </a:moveTo>
                  <a:lnTo>
                    <a:pt x="14711" y="7916"/>
                  </a:lnTo>
                  <a:lnTo>
                    <a:pt x="14151" y="8379"/>
                  </a:lnTo>
                  <a:lnTo>
                    <a:pt x="13493" y="8842"/>
                  </a:lnTo>
                  <a:lnTo>
                    <a:pt x="12811" y="9280"/>
                  </a:lnTo>
                  <a:lnTo>
                    <a:pt x="12446" y="9475"/>
                  </a:lnTo>
                  <a:lnTo>
                    <a:pt x="12056" y="9670"/>
                  </a:lnTo>
                  <a:lnTo>
                    <a:pt x="11667" y="9840"/>
                  </a:lnTo>
                  <a:lnTo>
                    <a:pt x="11253" y="10011"/>
                  </a:lnTo>
                  <a:lnTo>
                    <a:pt x="10839" y="10157"/>
                  </a:lnTo>
                  <a:lnTo>
                    <a:pt x="10425" y="10278"/>
                  </a:lnTo>
                  <a:lnTo>
                    <a:pt x="9986" y="10376"/>
                  </a:lnTo>
                  <a:lnTo>
                    <a:pt x="9548" y="10449"/>
                  </a:lnTo>
                  <a:lnTo>
                    <a:pt x="9109" y="10498"/>
                  </a:lnTo>
                  <a:lnTo>
                    <a:pt x="8647" y="10522"/>
                  </a:lnTo>
                  <a:lnTo>
                    <a:pt x="8647" y="10522"/>
                  </a:lnTo>
                  <a:lnTo>
                    <a:pt x="8233" y="10522"/>
                  </a:lnTo>
                  <a:lnTo>
                    <a:pt x="7843" y="10473"/>
                  </a:lnTo>
                  <a:lnTo>
                    <a:pt x="7453" y="10425"/>
                  </a:lnTo>
                  <a:lnTo>
                    <a:pt x="7064" y="10327"/>
                  </a:lnTo>
                  <a:lnTo>
                    <a:pt x="6674" y="10230"/>
                  </a:lnTo>
                  <a:lnTo>
                    <a:pt x="6284" y="10108"/>
                  </a:lnTo>
                  <a:lnTo>
                    <a:pt x="5919" y="9986"/>
                  </a:lnTo>
                  <a:lnTo>
                    <a:pt x="5554" y="9840"/>
                  </a:lnTo>
                  <a:lnTo>
                    <a:pt x="5213" y="9670"/>
                  </a:lnTo>
                  <a:lnTo>
                    <a:pt x="4847" y="9499"/>
                  </a:lnTo>
                  <a:lnTo>
                    <a:pt x="4190" y="9109"/>
                  </a:lnTo>
                  <a:lnTo>
                    <a:pt x="3557" y="8695"/>
                  </a:lnTo>
                  <a:lnTo>
                    <a:pt x="2972" y="8233"/>
                  </a:lnTo>
                  <a:lnTo>
                    <a:pt x="2412" y="7794"/>
                  </a:lnTo>
                  <a:lnTo>
                    <a:pt x="1900" y="7332"/>
                  </a:lnTo>
                  <a:lnTo>
                    <a:pt x="1438" y="6893"/>
                  </a:lnTo>
                  <a:lnTo>
                    <a:pt x="1048" y="6479"/>
                  </a:lnTo>
                  <a:lnTo>
                    <a:pt x="390" y="5748"/>
                  </a:lnTo>
                  <a:lnTo>
                    <a:pt x="1" y="5261"/>
                  </a:lnTo>
                  <a:lnTo>
                    <a:pt x="1" y="5261"/>
                  </a:lnTo>
                  <a:lnTo>
                    <a:pt x="390" y="4774"/>
                  </a:lnTo>
                  <a:lnTo>
                    <a:pt x="1048" y="4044"/>
                  </a:lnTo>
                  <a:lnTo>
                    <a:pt x="1438" y="3630"/>
                  </a:lnTo>
                  <a:lnTo>
                    <a:pt x="1900" y="3191"/>
                  </a:lnTo>
                  <a:lnTo>
                    <a:pt x="2412" y="2728"/>
                  </a:lnTo>
                  <a:lnTo>
                    <a:pt x="2972" y="2290"/>
                  </a:lnTo>
                  <a:lnTo>
                    <a:pt x="3557" y="1852"/>
                  </a:lnTo>
                  <a:lnTo>
                    <a:pt x="4190" y="1413"/>
                  </a:lnTo>
                  <a:lnTo>
                    <a:pt x="4847" y="1024"/>
                  </a:lnTo>
                  <a:lnTo>
                    <a:pt x="5213" y="853"/>
                  </a:lnTo>
                  <a:lnTo>
                    <a:pt x="5554" y="683"/>
                  </a:lnTo>
                  <a:lnTo>
                    <a:pt x="5919" y="536"/>
                  </a:lnTo>
                  <a:lnTo>
                    <a:pt x="6284" y="415"/>
                  </a:lnTo>
                  <a:lnTo>
                    <a:pt x="6674" y="293"/>
                  </a:lnTo>
                  <a:lnTo>
                    <a:pt x="7064" y="196"/>
                  </a:lnTo>
                  <a:lnTo>
                    <a:pt x="7453" y="98"/>
                  </a:lnTo>
                  <a:lnTo>
                    <a:pt x="7843" y="49"/>
                  </a:lnTo>
                  <a:lnTo>
                    <a:pt x="8233" y="1"/>
                  </a:lnTo>
                  <a:lnTo>
                    <a:pt x="8647" y="1"/>
                  </a:lnTo>
                  <a:lnTo>
                    <a:pt x="8647" y="1"/>
                  </a:lnTo>
                  <a:lnTo>
                    <a:pt x="9109" y="25"/>
                  </a:lnTo>
                  <a:lnTo>
                    <a:pt x="9548" y="74"/>
                  </a:lnTo>
                  <a:lnTo>
                    <a:pt x="9986" y="147"/>
                  </a:lnTo>
                  <a:lnTo>
                    <a:pt x="10425" y="244"/>
                  </a:lnTo>
                  <a:lnTo>
                    <a:pt x="10839" y="366"/>
                  </a:lnTo>
                  <a:lnTo>
                    <a:pt x="11253" y="512"/>
                  </a:lnTo>
                  <a:lnTo>
                    <a:pt x="11667" y="683"/>
                  </a:lnTo>
                  <a:lnTo>
                    <a:pt x="12056" y="853"/>
                  </a:lnTo>
                  <a:lnTo>
                    <a:pt x="12446" y="1048"/>
                  </a:lnTo>
                  <a:lnTo>
                    <a:pt x="12811" y="1243"/>
                  </a:lnTo>
                  <a:lnTo>
                    <a:pt x="13493" y="1681"/>
                  </a:lnTo>
                  <a:lnTo>
                    <a:pt x="14151" y="2144"/>
                  </a:lnTo>
                  <a:lnTo>
                    <a:pt x="14711" y="2607"/>
                  </a:lnTo>
                  <a:lnTo>
                    <a:pt x="14711" y="2607"/>
                  </a:lnTo>
                  <a:lnTo>
                    <a:pt x="15198" y="3021"/>
                  </a:lnTo>
                  <a:lnTo>
                    <a:pt x="15637" y="3435"/>
                  </a:lnTo>
                  <a:lnTo>
                    <a:pt x="16026" y="3824"/>
                  </a:lnTo>
                  <a:lnTo>
                    <a:pt x="16367" y="4190"/>
                  </a:lnTo>
                  <a:lnTo>
                    <a:pt x="16927" y="4823"/>
                  </a:lnTo>
                  <a:lnTo>
                    <a:pt x="17293" y="5261"/>
                  </a:lnTo>
                  <a:lnTo>
                    <a:pt x="17293" y="5261"/>
                  </a:lnTo>
                  <a:lnTo>
                    <a:pt x="16927" y="5700"/>
                  </a:lnTo>
                  <a:lnTo>
                    <a:pt x="16367" y="6333"/>
                  </a:lnTo>
                  <a:lnTo>
                    <a:pt x="16026" y="6698"/>
                  </a:lnTo>
                  <a:lnTo>
                    <a:pt x="15637" y="7088"/>
                  </a:lnTo>
                  <a:lnTo>
                    <a:pt x="15198" y="7502"/>
                  </a:lnTo>
                  <a:lnTo>
                    <a:pt x="14711" y="7916"/>
                  </a:lnTo>
                  <a:lnTo>
                    <a:pt x="14711" y="791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3"/>
            <p:cNvSpPr/>
            <p:nvPr/>
          </p:nvSpPr>
          <p:spPr>
            <a:xfrm>
              <a:off x="3445875" y="3155825"/>
              <a:ext cx="80400" cy="80400"/>
            </a:xfrm>
            <a:custGeom>
              <a:avLst/>
              <a:gdLst/>
              <a:ahLst/>
              <a:cxnLst/>
              <a:rect l="l" t="t" r="r" b="b"/>
              <a:pathLst>
                <a:path w="3216" h="3216" fill="none" extrusionOk="0">
                  <a:moveTo>
                    <a:pt x="0" y="1608"/>
                  </a:moveTo>
                  <a:lnTo>
                    <a:pt x="0" y="1608"/>
                  </a:lnTo>
                  <a:lnTo>
                    <a:pt x="25" y="1438"/>
                  </a:lnTo>
                  <a:lnTo>
                    <a:pt x="49" y="1292"/>
                  </a:lnTo>
                  <a:lnTo>
                    <a:pt x="73" y="1121"/>
                  </a:lnTo>
                  <a:lnTo>
                    <a:pt x="146" y="975"/>
                  </a:lnTo>
                  <a:lnTo>
                    <a:pt x="195" y="853"/>
                  </a:lnTo>
                  <a:lnTo>
                    <a:pt x="293" y="707"/>
                  </a:lnTo>
                  <a:lnTo>
                    <a:pt x="366" y="585"/>
                  </a:lnTo>
                  <a:lnTo>
                    <a:pt x="487" y="488"/>
                  </a:lnTo>
                  <a:lnTo>
                    <a:pt x="585" y="366"/>
                  </a:lnTo>
                  <a:lnTo>
                    <a:pt x="707" y="293"/>
                  </a:lnTo>
                  <a:lnTo>
                    <a:pt x="853" y="196"/>
                  </a:lnTo>
                  <a:lnTo>
                    <a:pt x="974" y="147"/>
                  </a:lnTo>
                  <a:lnTo>
                    <a:pt x="1121" y="74"/>
                  </a:lnTo>
                  <a:lnTo>
                    <a:pt x="1291" y="50"/>
                  </a:lnTo>
                  <a:lnTo>
                    <a:pt x="1437" y="25"/>
                  </a:lnTo>
                  <a:lnTo>
                    <a:pt x="1608" y="1"/>
                  </a:lnTo>
                  <a:lnTo>
                    <a:pt x="1608" y="1"/>
                  </a:lnTo>
                  <a:lnTo>
                    <a:pt x="1778" y="25"/>
                  </a:lnTo>
                  <a:lnTo>
                    <a:pt x="1924" y="50"/>
                  </a:lnTo>
                  <a:lnTo>
                    <a:pt x="2095" y="74"/>
                  </a:lnTo>
                  <a:lnTo>
                    <a:pt x="2241" y="147"/>
                  </a:lnTo>
                  <a:lnTo>
                    <a:pt x="2363" y="196"/>
                  </a:lnTo>
                  <a:lnTo>
                    <a:pt x="2509" y="293"/>
                  </a:lnTo>
                  <a:lnTo>
                    <a:pt x="2631" y="366"/>
                  </a:lnTo>
                  <a:lnTo>
                    <a:pt x="2728" y="488"/>
                  </a:lnTo>
                  <a:lnTo>
                    <a:pt x="2850" y="585"/>
                  </a:lnTo>
                  <a:lnTo>
                    <a:pt x="2923" y="707"/>
                  </a:lnTo>
                  <a:lnTo>
                    <a:pt x="3020" y="853"/>
                  </a:lnTo>
                  <a:lnTo>
                    <a:pt x="3069" y="975"/>
                  </a:lnTo>
                  <a:lnTo>
                    <a:pt x="3142" y="1121"/>
                  </a:lnTo>
                  <a:lnTo>
                    <a:pt x="3166" y="1292"/>
                  </a:lnTo>
                  <a:lnTo>
                    <a:pt x="3191" y="1438"/>
                  </a:lnTo>
                  <a:lnTo>
                    <a:pt x="3215" y="1608"/>
                  </a:lnTo>
                  <a:lnTo>
                    <a:pt x="3215" y="1608"/>
                  </a:lnTo>
                  <a:lnTo>
                    <a:pt x="3191" y="1779"/>
                  </a:lnTo>
                  <a:lnTo>
                    <a:pt x="3166" y="1925"/>
                  </a:lnTo>
                  <a:lnTo>
                    <a:pt x="3142" y="2095"/>
                  </a:lnTo>
                  <a:lnTo>
                    <a:pt x="3069" y="2242"/>
                  </a:lnTo>
                  <a:lnTo>
                    <a:pt x="3020" y="2363"/>
                  </a:lnTo>
                  <a:lnTo>
                    <a:pt x="2923" y="2509"/>
                  </a:lnTo>
                  <a:lnTo>
                    <a:pt x="2850" y="2631"/>
                  </a:lnTo>
                  <a:lnTo>
                    <a:pt x="2728" y="2729"/>
                  </a:lnTo>
                  <a:lnTo>
                    <a:pt x="2631" y="2850"/>
                  </a:lnTo>
                  <a:lnTo>
                    <a:pt x="2509" y="2924"/>
                  </a:lnTo>
                  <a:lnTo>
                    <a:pt x="2363" y="3021"/>
                  </a:lnTo>
                  <a:lnTo>
                    <a:pt x="2241" y="3070"/>
                  </a:lnTo>
                  <a:lnTo>
                    <a:pt x="2095" y="3143"/>
                  </a:lnTo>
                  <a:lnTo>
                    <a:pt x="1924" y="3167"/>
                  </a:lnTo>
                  <a:lnTo>
                    <a:pt x="1778" y="3191"/>
                  </a:lnTo>
                  <a:lnTo>
                    <a:pt x="1608" y="3216"/>
                  </a:lnTo>
                  <a:lnTo>
                    <a:pt x="1608" y="3216"/>
                  </a:lnTo>
                  <a:lnTo>
                    <a:pt x="1437" y="3191"/>
                  </a:lnTo>
                  <a:lnTo>
                    <a:pt x="1291" y="3167"/>
                  </a:lnTo>
                  <a:lnTo>
                    <a:pt x="1121" y="3143"/>
                  </a:lnTo>
                  <a:lnTo>
                    <a:pt x="974" y="3070"/>
                  </a:lnTo>
                  <a:lnTo>
                    <a:pt x="853" y="3021"/>
                  </a:lnTo>
                  <a:lnTo>
                    <a:pt x="707" y="2924"/>
                  </a:lnTo>
                  <a:lnTo>
                    <a:pt x="585" y="2850"/>
                  </a:lnTo>
                  <a:lnTo>
                    <a:pt x="487" y="2729"/>
                  </a:lnTo>
                  <a:lnTo>
                    <a:pt x="366" y="2631"/>
                  </a:lnTo>
                  <a:lnTo>
                    <a:pt x="293" y="2509"/>
                  </a:lnTo>
                  <a:lnTo>
                    <a:pt x="195" y="2363"/>
                  </a:lnTo>
                  <a:lnTo>
                    <a:pt x="146" y="2242"/>
                  </a:lnTo>
                  <a:lnTo>
                    <a:pt x="73" y="2095"/>
                  </a:lnTo>
                  <a:lnTo>
                    <a:pt x="49" y="1925"/>
                  </a:lnTo>
                  <a:lnTo>
                    <a:pt x="25" y="1779"/>
                  </a:lnTo>
                  <a:lnTo>
                    <a:pt x="0" y="1608"/>
                  </a:lnTo>
                  <a:lnTo>
                    <a:pt x="0" y="160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43"/>
            <p:cNvSpPr/>
            <p:nvPr/>
          </p:nvSpPr>
          <p:spPr>
            <a:xfrm>
              <a:off x="3381925" y="3091900"/>
              <a:ext cx="208275" cy="208275"/>
            </a:xfrm>
            <a:custGeom>
              <a:avLst/>
              <a:gdLst/>
              <a:ahLst/>
              <a:cxnLst/>
              <a:rect l="l" t="t" r="r" b="b"/>
              <a:pathLst>
                <a:path w="8331" h="8331" fill="none" extrusionOk="0">
                  <a:moveTo>
                    <a:pt x="1" y="4165"/>
                  </a:moveTo>
                  <a:lnTo>
                    <a:pt x="1" y="4165"/>
                  </a:lnTo>
                  <a:lnTo>
                    <a:pt x="25" y="3751"/>
                  </a:lnTo>
                  <a:lnTo>
                    <a:pt x="74" y="3337"/>
                  </a:lnTo>
                  <a:lnTo>
                    <a:pt x="196" y="2923"/>
                  </a:lnTo>
                  <a:lnTo>
                    <a:pt x="318" y="2534"/>
                  </a:lnTo>
                  <a:lnTo>
                    <a:pt x="512" y="2168"/>
                  </a:lnTo>
                  <a:lnTo>
                    <a:pt x="707" y="1827"/>
                  </a:lnTo>
                  <a:lnTo>
                    <a:pt x="951" y="1511"/>
                  </a:lnTo>
                  <a:lnTo>
                    <a:pt x="1219" y="1218"/>
                  </a:lnTo>
                  <a:lnTo>
                    <a:pt x="1511" y="951"/>
                  </a:lnTo>
                  <a:lnTo>
                    <a:pt x="1828" y="707"/>
                  </a:lnTo>
                  <a:lnTo>
                    <a:pt x="2169" y="512"/>
                  </a:lnTo>
                  <a:lnTo>
                    <a:pt x="2534" y="317"/>
                  </a:lnTo>
                  <a:lnTo>
                    <a:pt x="2924" y="195"/>
                  </a:lnTo>
                  <a:lnTo>
                    <a:pt x="3313" y="74"/>
                  </a:lnTo>
                  <a:lnTo>
                    <a:pt x="3727" y="25"/>
                  </a:lnTo>
                  <a:lnTo>
                    <a:pt x="4166" y="1"/>
                  </a:lnTo>
                  <a:lnTo>
                    <a:pt x="4166" y="1"/>
                  </a:lnTo>
                  <a:lnTo>
                    <a:pt x="4580" y="25"/>
                  </a:lnTo>
                  <a:lnTo>
                    <a:pt x="4994" y="74"/>
                  </a:lnTo>
                  <a:lnTo>
                    <a:pt x="5408" y="195"/>
                  </a:lnTo>
                  <a:lnTo>
                    <a:pt x="5797" y="317"/>
                  </a:lnTo>
                  <a:lnTo>
                    <a:pt x="6163" y="512"/>
                  </a:lnTo>
                  <a:lnTo>
                    <a:pt x="6504" y="707"/>
                  </a:lnTo>
                  <a:lnTo>
                    <a:pt x="6820" y="951"/>
                  </a:lnTo>
                  <a:lnTo>
                    <a:pt x="7113" y="1218"/>
                  </a:lnTo>
                  <a:lnTo>
                    <a:pt x="7381" y="1511"/>
                  </a:lnTo>
                  <a:lnTo>
                    <a:pt x="7624" y="1827"/>
                  </a:lnTo>
                  <a:lnTo>
                    <a:pt x="7819" y="2168"/>
                  </a:lnTo>
                  <a:lnTo>
                    <a:pt x="8014" y="2534"/>
                  </a:lnTo>
                  <a:lnTo>
                    <a:pt x="8136" y="2923"/>
                  </a:lnTo>
                  <a:lnTo>
                    <a:pt x="8257" y="3337"/>
                  </a:lnTo>
                  <a:lnTo>
                    <a:pt x="8306" y="3751"/>
                  </a:lnTo>
                  <a:lnTo>
                    <a:pt x="8330" y="4165"/>
                  </a:lnTo>
                  <a:lnTo>
                    <a:pt x="8330" y="4165"/>
                  </a:lnTo>
                  <a:lnTo>
                    <a:pt x="8306" y="4579"/>
                  </a:lnTo>
                  <a:lnTo>
                    <a:pt x="8257" y="4993"/>
                  </a:lnTo>
                  <a:lnTo>
                    <a:pt x="8136" y="5407"/>
                  </a:lnTo>
                  <a:lnTo>
                    <a:pt x="8014" y="5797"/>
                  </a:lnTo>
                  <a:lnTo>
                    <a:pt x="7819" y="6162"/>
                  </a:lnTo>
                  <a:lnTo>
                    <a:pt x="7624" y="6503"/>
                  </a:lnTo>
                  <a:lnTo>
                    <a:pt x="7381" y="6820"/>
                  </a:lnTo>
                  <a:lnTo>
                    <a:pt x="7113" y="7112"/>
                  </a:lnTo>
                  <a:lnTo>
                    <a:pt x="6820" y="7380"/>
                  </a:lnTo>
                  <a:lnTo>
                    <a:pt x="6504" y="7624"/>
                  </a:lnTo>
                  <a:lnTo>
                    <a:pt x="6163" y="7819"/>
                  </a:lnTo>
                  <a:lnTo>
                    <a:pt x="5797" y="8013"/>
                  </a:lnTo>
                  <a:lnTo>
                    <a:pt x="5408" y="8135"/>
                  </a:lnTo>
                  <a:lnTo>
                    <a:pt x="4994" y="8257"/>
                  </a:lnTo>
                  <a:lnTo>
                    <a:pt x="4580" y="8306"/>
                  </a:lnTo>
                  <a:lnTo>
                    <a:pt x="4166" y="8330"/>
                  </a:lnTo>
                  <a:lnTo>
                    <a:pt x="4166" y="8330"/>
                  </a:lnTo>
                  <a:lnTo>
                    <a:pt x="3727" y="8306"/>
                  </a:lnTo>
                  <a:lnTo>
                    <a:pt x="3313" y="8257"/>
                  </a:lnTo>
                  <a:lnTo>
                    <a:pt x="2924" y="8135"/>
                  </a:lnTo>
                  <a:lnTo>
                    <a:pt x="2534" y="8013"/>
                  </a:lnTo>
                  <a:lnTo>
                    <a:pt x="2169" y="7819"/>
                  </a:lnTo>
                  <a:lnTo>
                    <a:pt x="1828" y="7624"/>
                  </a:lnTo>
                  <a:lnTo>
                    <a:pt x="1511" y="7380"/>
                  </a:lnTo>
                  <a:lnTo>
                    <a:pt x="1219" y="7112"/>
                  </a:lnTo>
                  <a:lnTo>
                    <a:pt x="951" y="6820"/>
                  </a:lnTo>
                  <a:lnTo>
                    <a:pt x="707" y="6503"/>
                  </a:lnTo>
                  <a:lnTo>
                    <a:pt x="512" y="6162"/>
                  </a:lnTo>
                  <a:lnTo>
                    <a:pt x="318" y="5797"/>
                  </a:lnTo>
                  <a:lnTo>
                    <a:pt x="196" y="5407"/>
                  </a:lnTo>
                  <a:lnTo>
                    <a:pt x="74" y="4993"/>
                  </a:lnTo>
                  <a:lnTo>
                    <a:pt x="25" y="4579"/>
                  </a:lnTo>
                  <a:lnTo>
                    <a:pt x="1" y="4165"/>
                  </a:lnTo>
                  <a:lnTo>
                    <a:pt x="1" y="416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43"/>
          <p:cNvGrpSpPr/>
          <p:nvPr/>
        </p:nvGrpSpPr>
        <p:grpSpPr>
          <a:xfrm>
            <a:off x="5475019" y="2635926"/>
            <a:ext cx="265115" cy="372594"/>
            <a:chOff x="6689325" y="2984125"/>
            <a:chExt cx="315425" cy="443300"/>
          </a:xfrm>
        </p:grpSpPr>
        <p:sp>
          <p:nvSpPr>
            <p:cNvPr id="876" name="Google Shape;876;p43"/>
            <p:cNvSpPr/>
            <p:nvPr/>
          </p:nvSpPr>
          <p:spPr>
            <a:xfrm>
              <a:off x="6689325" y="2984125"/>
              <a:ext cx="315425" cy="77975"/>
            </a:xfrm>
            <a:custGeom>
              <a:avLst/>
              <a:gdLst/>
              <a:ahLst/>
              <a:cxnLst/>
              <a:rect l="l" t="t" r="r" b="b"/>
              <a:pathLst>
                <a:path w="12617" h="3119" fill="none" extrusionOk="0">
                  <a:moveTo>
                    <a:pt x="12130" y="1413"/>
                  </a:moveTo>
                  <a:lnTo>
                    <a:pt x="8647" y="1413"/>
                  </a:lnTo>
                  <a:lnTo>
                    <a:pt x="8647" y="878"/>
                  </a:lnTo>
                  <a:lnTo>
                    <a:pt x="8647" y="878"/>
                  </a:lnTo>
                  <a:lnTo>
                    <a:pt x="8623" y="707"/>
                  </a:lnTo>
                  <a:lnTo>
                    <a:pt x="8574" y="537"/>
                  </a:lnTo>
                  <a:lnTo>
                    <a:pt x="8501" y="391"/>
                  </a:lnTo>
                  <a:lnTo>
                    <a:pt x="8379" y="269"/>
                  </a:lnTo>
                  <a:lnTo>
                    <a:pt x="8257" y="147"/>
                  </a:lnTo>
                  <a:lnTo>
                    <a:pt x="8111" y="74"/>
                  </a:lnTo>
                  <a:lnTo>
                    <a:pt x="7941" y="25"/>
                  </a:lnTo>
                  <a:lnTo>
                    <a:pt x="7770" y="1"/>
                  </a:lnTo>
                  <a:lnTo>
                    <a:pt x="4848" y="1"/>
                  </a:lnTo>
                  <a:lnTo>
                    <a:pt x="4848" y="1"/>
                  </a:lnTo>
                  <a:lnTo>
                    <a:pt x="4677" y="25"/>
                  </a:lnTo>
                  <a:lnTo>
                    <a:pt x="4507" y="74"/>
                  </a:lnTo>
                  <a:lnTo>
                    <a:pt x="4361" y="147"/>
                  </a:lnTo>
                  <a:lnTo>
                    <a:pt x="4239" y="269"/>
                  </a:lnTo>
                  <a:lnTo>
                    <a:pt x="4117" y="391"/>
                  </a:lnTo>
                  <a:lnTo>
                    <a:pt x="4044" y="537"/>
                  </a:lnTo>
                  <a:lnTo>
                    <a:pt x="3995" y="707"/>
                  </a:lnTo>
                  <a:lnTo>
                    <a:pt x="3971" y="878"/>
                  </a:lnTo>
                  <a:lnTo>
                    <a:pt x="3971" y="1413"/>
                  </a:lnTo>
                  <a:lnTo>
                    <a:pt x="488" y="1413"/>
                  </a:lnTo>
                  <a:lnTo>
                    <a:pt x="488" y="1413"/>
                  </a:lnTo>
                  <a:lnTo>
                    <a:pt x="391" y="1413"/>
                  </a:lnTo>
                  <a:lnTo>
                    <a:pt x="293" y="1462"/>
                  </a:lnTo>
                  <a:lnTo>
                    <a:pt x="220" y="1486"/>
                  </a:lnTo>
                  <a:lnTo>
                    <a:pt x="147" y="1560"/>
                  </a:lnTo>
                  <a:lnTo>
                    <a:pt x="74" y="1633"/>
                  </a:lnTo>
                  <a:lnTo>
                    <a:pt x="50" y="1706"/>
                  </a:lnTo>
                  <a:lnTo>
                    <a:pt x="1" y="1803"/>
                  </a:lnTo>
                  <a:lnTo>
                    <a:pt x="1" y="1901"/>
                  </a:lnTo>
                  <a:lnTo>
                    <a:pt x="1" y="3118"/>
                  </a:lnTo>
                  <a:lnTo>
                    <a:pt x="12617" y="3118"/>
                  </a:lnTo>
                  <a:lnTo>
                    <a:pt x="12617" y="1901"/>
                  </a:lnTo>
                  <a:lnTo>
                    <a:pt x="12617" y="1901"/>
                  </a:lnTo>
                  <a:lnTo>
                    <a:pt x="12617" y="1803"/>
                  </a:lnTo>
                  <a:lnTo>
                    <a:pt x="12568" y="1706"/>
                  </a:lnTo>
                  <a:lnTo>
                    <a:pt x="12544" y="1633"/>
                  </a:lnTo>
                  <a:lnTo>
                    <a:pt x="12471" y="1560"/>
                  </a:lnTo>
                  <a:lnTo>
                    <a:pt x="12398" y="1486"/>
                  </a:lnTo>
                  <a:lnTo>
                    <a:pt x="12325" y="1462"/>
                  </a:lnTo>
                  <a:lnTo>
                    <a:pt x="12227" y="1413"/>
                  </a:lnTo>
                  <a:lnTo>
                    <a:pt x="12130" y="1413"/>
                  </a:lnTo>
                  <a:lnTo>
                    <a:pt x="12130" y="1413"/>
                  </a:lnTo>
                  <a:close/>
                  <a:moveTo>
                    <a:pt x="4750" y="878"/>
                  </a:moveTo>
                  <a:lnTo>
                    <a:pt x="4750" y="878"/>
                  </a:lnTo>
                  <a:lnTo>
                    <a:pt x="4750" y="829"/>
                  </a:lnTo>
                  <a:lnTo>
                    <a:pt x="4775" y="805"/>
                  </a:lnTo>
                  <a:lnTo>
                    <a:pt x="4799" y="780"/>
                  </a:lnTo>
                  <a:lnTo>
                    <a:pt x="4848" y="780"/>
                  </a:lnTo>
                  <a:lnTo>
                    <a:pt x="7770" y="780"/>
                  </a:lnTo>
                  <a:lnTo>
                    <a:pt x="7770" y="780"/>
                  </a:lnTo>
                  <a:lnTo>
                    <a:pt x="7819" y="780"/>
                  </a:lnTo>
                  <a:lnTo>
                    <a:pt x="7843" y="805"/>
                  </a:lnTo>
                  <a:lnTo>
                    <a:pt x="7868" y="829"/>
                  </a:lnTo>
                  <a:lnTo>
                    <a:pt x="7868" y="878"/>
                  </a:lnTo>
                  <a:lnTo>
                    <a:pt x="7868" y="1413"/>
                  </a:lnTo>
                  <a:lnTo>
                    <a:pt x="4750" y="1413"/>
                  </a:lnTo>
                  <a:lnTo>
                    <a:pt x="4750" y="878"/>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3"/>
            <p:cNvSpPr/>
            <p:nvPr/>
          </p:nvSpPr>
          <p:spPr>
            <a:xfrm>
              <a:off x="6702125" y="3069375"/>
              <a:ext cx="289850" cy="358050"/>
            </a:xfrm>
            <a:custGeom>
              <a:avLst/>
              <a:gdLst/>
              <a:ahLst/>
              <a:cxnLst/>
              <a:rect l="l" t="t" r="r" b="b"/>
              <a:pathLst>
                <a:path w="11594" h="14322" fill="none" extrusionOk="0">
                  <a:moveTo>
                    <a:pt x="0" y="1"/>
                  </a:moveTo>
                  <a:lnTo>
                    <a:pt x="0" y="13834"/>
                  </a:lnTo>
                  <a:lnTo>
                    <a:pt x="0" y="13834"/>
                  </a:lnTo>
                  <a:lnTo>
                    <a:pt x="0" y="13932"/>
                  </a:lnTo>
                  <a:lnTo>
                    <a:pt x="49" y="14029"/>
                  </a:lnTo>
                  <a:lnTo>
                    <a:pt x="74" y="14102"/>
                  </a:lnTo>
                  <a:lnTo>
                    <a:pt x="147" y="14175"/>
                  </a:lnTo>
                  <a:lnTo>
                    <a:pt x="220" y="14224"/>
                  </a:lnTo>
                  <a:lnTo>
                    <a:pt x="293" y="14273"/>
                  </a:lnTo>
                  <a:lnTo>
                    <a:pt x="390" y="14297"/>
                  </a:lnTo>
                  <a:lnTo>
                    <a:pt x="488" y="14321"/>
                  </a:lnTo>
                  <a:lnTo>
                    <a:pt x="11106" y="14321"/>
                  </a:lnTo>
                  <a:lnTo>
                    <a:pt x="11106" y="14321"/>
                  </a:lnTo>
                  <a:lnTo>
                    <a:pt x="11204" y="14297"/>
                  </a:lnTo>
                  <a:lnTo>
                    <a:pt x="11301" y="14273"/>
                  </a:lnTo>
                  <a:lnTo>
                    <a:pt x="11374" y="14224"/>
                  </a:lnTo>
                  <a:lnTo>
                    <a:pt x="11447" y="14175"/>
                  </a:lnTo>
                  <a:lnTo>
                    <a:pt x="11520" y="14102"/>
                  </a:lnTo>
                  <a:lnTo>
                    <a:pt x="11545" y="14029"/>
                  </a:lnTo>
                  <a:lnTo>
                    <a:pt x="11593" y="13932"/>
                  </a:lnTo>
                  <a:lnTo>
                    <a:pt x="11593" y="13834"/>
                  </a:lnTo>
                  <a:lnTo>
                    <a:pt x="1159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3"/>
            <p:cNvSpPr/>
            <p:nvPr/>
          </p:nvSpPr>
          <p:spPr>
            <a:xfrm>
              <a:off x="6761175" y="3117475"/>
              <a:ext cx="25" cy="261850"/>
            </a:xfrm>
            <a:custGeom>
              <a:avLst/>
              <a:gdLst/>
              <a:ahLst/>
              <a:cxnLst/>
              <a:rect l="l" t="t" r="r" b="b"/>
              <a:pathLst>
                <a:path w="1" h="10474" fill="none" extrusionOk="0">
                  <a:moveTo>
                    <a:pt x="1" y="10473"/>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3"/>
            <p:cNvSpPr/>
            <p:nvPr/>
          </p:nvSpPr>
          <p:spPr>
            <a:xfrm>
              <a:off x="684702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3"/>
            <p:cNvSpPr/>
            <p:nvPr/>
          </p:nvSpPr>
          <p:spPr>
            <a:xfrm>
              <a:off x="6932875" y="3117475"/>
              <a:ext cx="25" cy="261850"/>
            </a:xfrm>
            <a:custGeom>
              <a:avLst/>
              <a:gdLst/>
              <a:ahLst/>
              <a:cxnLst/>
              <a:rect l="l" t="t" r="r" b="b"/>
              <a:pathLst>
                <a:path w="1" h="10474" fill="none" extrusionOk="0">
                  <a:moveTo>
                    <a:pt x="1" y="1"/>
                  </a:moveTo>
                  <a:lnTo>
                    <a:pt x="1" y="104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 name="Google Shape;881;p43"/>
          <p:cNvGrpSpPr/>
          <p:nvPr/>
        </p:nvGrpSpPr>
        <p:grpSpPr>
          <a:xfrm>
            <a:off x="1523745" y="3730594"/>
            <a:ext cx="256416" cy="414535"/>
            <a:chOff x="1988225" y="4286525"/>
            <a:chExt cx="305075" cy="493200"/>
          </a:xfrm>
        </p:grpSpPr>
        <p:sp>
          <p:nvSpPr>
            <p:cNvPr id="882" name="Google Shape;882;p43"/>
            <p:cNvSpPr/>
            <p:nvPr/>
          </p:nvSpPr>
          <p:spPr>
            <a:xfrm>
              <a:off x="2178800" y="4519725"/>
              <a:ext cx="114500" cy="114475"/>
            </a:xfrm>
            <a:custGeom>
              <a:avLst/>
              <a:gdLst/>
              <a:ahLst/>
              <a:cxnLst/>
              <a:rect l="l" t="t" r="r" b="b"/>
              <a:pathLst>
                <a:path w="4580" h="4579" fill="none" extrusionOk="0">
                  <a:moveTo>
                    <a:pt x="731" y="4189"/>
                  </a:moveTo>
                  <a:lnTo>
                    <a:pt x="731" y="4189"/>
                  </a:lnTo>
                  <a:lnTo>
                    <a:pt x="853" y="4286"/>
                  </a:lnTo>
                  <a:lnTo>
                    <a:pt x="999" y="4384"/>
                  </a:lnTo>
                  <a:lnTo>
                    <a:pt x="1170" y="4457"/>
                  </a:lnTo>
                  <a:lnTo>
                    <a:pt x="1316" y="4506"/>
                  </a:lnTo>
                  <a:lnTo>
                    <a:pt x="1486" y="4554"/>
                  </a:lnTo>
                  <a:lnTo>
                    <a:pt x="1657" y="4579"/>
                  </a:lnTo>
                  <a:lnTo>
                    <a:pt x="1827" y="4579"/>
                  </a:lnTo>
                  <a:lnTo>
                    <a:pt x="1973" y="4579"/>
                  </a:lnTo>
                  <a:lnTo>
                    <a:pt x="2144" y="4579"/>
                  </a:lnTo>
                  <a:lnTo>
                    <a:pt x="2314" y="4530"/>
                  </a:lnTo>
                  <a:lnTo>
                    <a:pt x="2485" y="4481"/>
                  </a:lnTo>
                  <a:lnTo>
                    <a:pt x="2631" y="4433"/>
                  </a:lnTo>
                  <a:lnTo>
                    <a:pt x="2777" y="4360"/>
                  </a:lnTo>
                  <a:lnTo>
                    <a:pt x="2923" y="4262"/>
                  </a:lnTo>
                  <a:lnTo>
                    <a:pt x="3069" y="4165"/>
                  </a:lnTo>
                  <a:lnTo>
                    <a:pt x="3191" y="4043"/>
                  </a:lnTo>
                  <a:lnTo>
                    <a:pt x="3191" y="4043"/>
                  </a:lnTo>
                  <a:lnTo>
                    <a:pt x="3337" y="3872"/>
                  </a:lnTo>
                  <a:lnTo>
                    <a:pt x="3483" y="3653"/>
                  </a:lnTo>
                  <a:lnTo>
                    <a:pt x="3605" y="3410"/>
                  </a:lnTo>
                  <a:lnTo>
                    <a:pt x="3751" y="3117"/>
                  </a:lnTo>
                  <a:lnTo>
                    <a:pt x="3995" y="2484"/>
                  </a:lnTo>
                  <a:lnTo>
                    <a:pt x="4214" y="1827"/>
                  </a:lnTo>
                  <a:lnTo>
                    <a:pt x="4409" y="1169"/>
                  </a:lnTo>
                  <a:lnTo>
                    <a:pt x="4531" y="609"/>
                  </a:lnTo>
                  <a:lnTo>
                    <a:pt x="4579" y="219"/>
                  </a:lnTo>
                  <a:lnTo>
                    <a:pt x="4579" y="97"/>
                  </a:lnTo>
                  <a:lnTo>
                    <a:pt x="4579" y="24"/>
                  </a:lnTo>
                  <a:lnTo>
                    <a:pt x="4579" y="24"/>
                  </a:lnTo>
                  <a:lnTo>
                    <a:pt x="4506" y="0"/>
                  </a:lnTo>
                  <a:lnTo>
                    <a:pt x="4385" y="0"/>
                  </a:lnTo>
                  <a:lnTo>
                    <a:pt x="3970" y="73"/>
                  </a:lnTo>
                  <a:lnTo>
                    <a:pt x="3410" y="195"/>
                  </a:lnTo>
                  <a:lnTo>
                    <a:pt x="2777" y="365"/>
                  </a:lnTo>
                  <a:lnTo>
                    <a:pt x="2095" y="609"/>
                  </a:lnTo>
                  <a:lnTo>
                    <a:pt x="1462" y="852"/>
                  </a:lnTo>
                  <a:lnTo>
                    <a:pt x="1194" y="974"/>
                  </a:lnTo>
                  <a:lnTo>
                    <a:pt x="926" y="1120"/>
                  </a:lnTo>
                  <a:lnTo>
                    <a:pt x="707" y="1266"/>
                  </a:lnTo>
                  <a:lnTo>
                    <a:pt x="561" y="1388"/>
                  </a:lnTo>
                  <a:lnTo>
                    <a:pt x="561" y="1388"/>
                  </a:lnTo>
                  <a:lnTo>
                    <a:pt x="439" y="1534"/>
                  </a:lnTo>
                  <a:lnTo>
                    <a:pt x="342" y="1656"/>
                  </a:lnTo>
                  <a:lnTo>
                    <a:pt x="244" y="1802"/>
                  </a:lnTo>
                  <a:lnTo>
                    <a:pt x="171" y="1973"/>
                  </a:lnTo>
                  <a:lnTo>
                    <a:pt x="98" y="2119"/>
                  </a:lnTo>
                  <a:lnTo>
                    <a:pt x="49" y="2289"/>
                  </a:lnTo>
                  <a:lnTo>
                    <a:pt x="25" y="2436"/>
                  </a:lnTo>
                  <a:lnTo>
                    <a:pt x="1" y="2606"/>
                  </a:lnTo>
                  <a:lnTo>
                    <a:pt x="1" y="2776"/>
                  </a:lnTo>
                  <a:lnTo>
                    <a:pt x="25" y="2947"/>
                  </a:lnTo>
                  <a:lnTo>
                    <a:pt x="49" y="3117"/>
                  </a:lnTo>
                  <a:lnTo>
                    <a:pt x="98" y="3264"/>
                  </a:lnTo>
                  <a:lnTo>
                    <a:pt x="147" y="3434"/>
                  </a:lnTo>
                  <a:lnTo>
                    <a:pt x="220" y="3580"/>
                  </a:lnTo>
                  <a:lnTo>
                    <a:pt x="317" y="3726"/>
                  </a:lnTo>
                  <a:lnTo>
                    <a:pt x="415" y="3872"/>
                  </a:lnTo>
                  <a:lnTo>
                    <a:pt x="731" y="4189"/>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3"/>
            <p:cNvSpPr/>
            <p:nvPr/>
          </p:nvSpPr>
          <p:spPr>
            <a:xfrm>
              <a:off x="1988225" y="4539200"/>
              <a:ext cx="156500" cy="156500"/>
            </a:xfrm>
            <a:custGeom>
              <a:avLst/>
              <a:gdLst/>
              <a:ahLst/>
              <a:cxnLst/>
              <a:rect l="l" t="t" r="r" b="b"/>
              <a:pathLst>
                <a:path w="6260" h="6260" fill="none" extrusionOk="0">
                  <a:moveTo>
                    <a:pt x="5675" y="5334"/>
                  </a:moveTo>
                  <a:lnTo>
                    <a:pt x="5675" y="5334"/>
                  </a:lnTo>
                  <a:lnTo>
                    <a:pt x="5821" y="5139"/>
                  </a:lnTo>
                  <a:lnTo>
                    <a:pt x="5943" y="4944"/>
                  </a:lnTo>
                  <a:lnTo>
                    <a:pt x="6041" y="4725"/>
                  </a:lnTo>
                  <a:lnTo>
                    <a:pt x="6138" y="4506"/>
                  </a:lnTo>
                  <a:lnTo>
                    <a:pt x="6187" y="4287"/>
                  </a:lnTo>
                  <a:lnTo>
                    <a:pt x="6235" y="4043"/>
                  </a:lnTo>
                  <a:lnTo>
                    <a:pt x="6260" y="3824"/>
                  </a:lnTo>
                  <a:lnTo>
                    <a:pt x="6260" y="3581"/>
                  </a:lnTo>
                  <a:lnTo>
                    <a:pt x="6235" y="3361"/>
                  </a:lnTo>
                  <a:lnTo>
                    <a:pt x="6187" y="3118"/>
                  </a:lnTo>
                  <a:lnTo>
                    <a:pt x="6138" y="2899"/>
                  </a:lnTo>
                  <a:lnTo>
                    <a:pt x="6041" y="2679"/>
                  </a:lnTo>
                  <a:lnTo>
                    <a:pt x="5943" y="2460"/>
                  </a:lnTo>
                  <a:lnTo>
                    <a:pt x="5821" y="2265"/>
                  </a:lnTo>
                  <a:lnTo>
                    <a:pt x="5675" y="2071"/>
                  </a:lnTo>
                  <a:lnTo>
                    <a:pt x="5505" y="1900"/>
                  </a:lnTo>
                  <a:lnTo>
                    <a:pt x="5505" y="1900"/>
                  </a:lnTo>
                  <a:lnTo>
                    <a:pt x="5286" y="1705"/>
                  </a:lnTo>
                  <a:lnTo>
                    <a:pt x="4993" y="1510"/>
                  </a:lnTo>
                  <a:lnTo>
                    <a:pt x="4652" y="1316"/>
                  </a:lnTo>
                  <a:lnTo>
                    <a:pt x="4263" y="1145"/>
                  </a:lnTo>
                  <a:lnTo>
                    <a:pt x="3849" y="975"/>
                  </a:lnTo>
                  <a:lnTo>
                    <a:pt x="3410" y="804"/>
                  </a:lnTo>
                  <a:lnTo>
                    <a:pt x="2485" y="487"/>
                  </a:lnTo>
                  <a:lnTo>
                    <a:pt x="1608" y="244"/>
                  </a:lnTo>
                  <a:lnTo>
                    <a:pt x="853" y="73"/>
                  </a:lnTo>
                  <a:lnTo>
                    <a:pt x="536" y="25"/>
                  </a:lnTo>
                  <a:lnTo>
                    <a:pt x="293" y="0"/>
                  </a:lnTo>
                  <a:lnTo>
                    <a:pt x="122" y="0"/>
                  </a:lnTo>
                  <a:lnTo>
                    <a:pt x="25" y="25"/>
                  </a:lnTo>
                  <a:lnTo>
                    <a:pt x="25" y="25"/>
                  </a:lnTo>
                  <a:lnTo>
                    <a:pt x="1" y="122"/>
                  </a:lnTo>
                  <a:lnTo>
                    <a:pt x="1" y="293"/>
                  </a:lnTo>
                  <a:lnTo>
                    <a:pt x="25" y="536"/>
                  </a:lnTo>
                  <a:lnTo>
                    <a:pt x="74" y="853"/>
                  </a:lnTo>
                  <a:lnTo>
                    <a:pt x="244" y="1608"/>
                  </a:lnTo>
                  <a:lnTo>
                    <a:pt x="488" y="2485"/>
                  </a:lnTo>
                  <a:lnTo>
                    <a:pt x="804" y="3410"/>
                  </a:lnTo>
                  <a:lnTo>
                    <a:pt x="975" y="3848"/>
                  </a:lnTo>
                  <a:lnTo>
                    <a:pt x="1145" y="4262"/>
                  </a:lnTo>
                  <a:lnTo>
                    <a:pt x="1316" y="4652"/>
                  </a:lnTo>
                  <a:lnTo>
                    <a:pt x="1511" y="4993"/>
                  </a:lnTo>
                  <a:lnTo>
                    <a:pt x="1705" y="5285"/>
                  </a:lnTo>
                  <a:lnTo>
                    <a:pt x="1900" y="5505"/>
                  </a:lnTo>
                  <a:lnTo>
                    <a:pt x="1900" y="5505"/>
                  </a:lnTo>
                  <a:lnTo>
                    <a:pt x="2071" y="5675"/>
                  </a:lnTo>
                  <a:lnTo>
                    <a:pt x="2266" y="5821"/>
                  </a:lnTo>
                  <a:lnTo>
                    <a:pt x="2460" y="5943"/>
                  </a:lnTo>
                  <a:lnTo>
                    <a:pt x="2680" y="6040"/>
                  </a:lnTo>
                  <a:lnTo>
                    <a:pt x="2899" y="6138"/>
                  </a:lnTo>
                  <a:lnTo>
                    <a:pt x="3118" y="6187"/>
                  </a:lnTo>
                  <a:lnTo>
                    <a:pt x="3362" y="6235"/>
                  </a:lnTo>
                  <a:lnTo>
                    <a:pt x="3581" y="6260"/>
                  </a:lnTo>
                  <a:lnTo>
                    <a:pt x="3824" y="6260"/>
                  </a:lnTo>
                  <a:lnTo>
                    <a:pt x="4043" y="6235"/>
                  </a:lnTo>
                  <a:lnTo>
                    <a:pt x="4287" y="6187"/>
                  </a:lnTo>
                  <a:lnTo>
                    <a:pt x="4506" y="6138"/>
                  </a:lnTo>
                  <a:lnTo>
                    <a:pt x="4725" y="6040"/>
                  </a:lnTo>
                  <a:lnTo>
                    <a:pt x="4945"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3"/>
            <p:cNvSpPr/>
            <p:nvPr/>
          </p:nvSpPr>
          <p:spPr>
            <a:xfrm>
              <a:off x="2042425" y="4286525"/>
              <a:ext cx="239300" cy="236250"/>
            </a:xfrm>
            <a:custGeom>
              <a:avLst/>
              <a:gdLst/>
              <a:ahLst/>
              <a:cxnLst/>
              <a:rect l="l" t="t" r="r" b="b"/>
              <a:pathLst>
                <a:path w="9572" h="9450" fill="none" extrusionOk="0">
                  <a:moveTo>
                    <a:pt x="5358" y="9450"/>
                  </a:moveTo>
                  <a:lnTo>
                    <a:pt x="5358" y="9450"/>
                  </a:lnTo>
                  <a:lnTo>
                    <a:pt x="5650" y="9328"/>
                  </a:lnTo>
                  <a:lnTo>
                    <a:pt x="5918" y="9133"/>
                  </a:lnTo>
                  <a:lnTo>
                    <a:pt x="6162" y="8914"/>
                  </a:lnTo>
                  <a:lnTo>
                    <a:pt x="6381" y="8646"/>
                  </a:lnTo>
                  <a:lnTo>
                    <a:pt x="6381" y="8646"/>
                  </a:lnTo>
                  <a:lnTo>
                    <a:pt x="6649" y="8670"/>
                  </a:lnTo>
                  <a:lnTo>
                    <a:pt x="6917" y="8670"/>
                  </a:lnTo>
                  <a:lnTo>
                    <a:pt x="7160" y="8646"/>
                  </a:lnTo>
                  <a:lnTo>
                    <a:pt x="7404" y="8597"/>
                  </a:lnTo>
                  <a:lnTo>
                    <a:pt x="7623" y="8524"/>
                  </a:lnTo>
                  <a:lnTo>
                    <a:pt x="7818" y="8427"/>
                  </a:lnTo>
                  <a:lnTo>
                    <a:pt x="7989" y="8305"/>
                  </a:lnTo>
                  <a:lnTo>
                    <a:pt x="8159" y="8159"/>
                  </a:lnTo>
                  <a:lnTo>
                    <a:pt x="8305" y="7989"/>
                  </a:lnTo>
                  <a:lnTo>
                    <a:pt x="8427" y="7794"/>
                  </a:lnTo>
                  <a:lnTo>
                    <a:pt x="8524" y="7599"/>
                  </a:lnTo>
                  <a:lnTo>
                    <a:pt x="8597" y="7380"/>
                  </a:lnTo>
                  <a:lnTo>
                    <a:pt x="8670" y="7160"/>
                  </a:lnTo>
                  <a:lnTo>
                    <a:pt x="8695" y="6917"/>
                  </a:lnTo>
                  <a:lnTo>
                    <a:pt x="8695" y="6649"/>
                  </a:lnTo>
                  <a:lnTo>
                    <a:pt x="8670" y="6381"/>
                  </a:lnTo>
                  <a:lnTo>
                    <a:pt x="8670" y="6381"/>
                  </a:lnTo>
                  <a:lnTo>
                    <a:pt x="8865" y="6211"/>
                  </a:lnTo>
                  <a:lnTo>
                    <a:pt x="9060" y="6016"/>
                  </a:lnTo>
                  <a:lnTo>
                    <a:pt x="9206" y="5821"/>
                  </a:lnTo>
                  <a:lnTo>
                    <a:pt x="9328" y="5626"/>
                  </a:lnTo>
                  <a:lnTo>
                    <a:pt x="9425" y="5407"/>
                  </a:lnTo>
                  <a:lnTo>
                    <a:pt x="9499" y="5212"/>
                  </a:lnTo>
                  <a:lnTo>
                    <a:pt x="9547" y="4993"/>
                  </a:lnTo>
                  <a:lnTo>
                    <a:pt x="9572" y="4774"/>
                  </a:lnTo>
                  <a:lnTo>
                    <a:pt x="9547" y="4554"/>
                  </a:lnTo>
                  <a:lnTo>
                    <a:pt x="9499" y="4335"/>
                  </a:lnTo>
                  <a:lnTo>
                    <a:pt x="9425" y="4116"/>
                  </a:lnTo>
                  <a:lnTo>
                    <a:pt x="9328" y="3921"/>
                  </a:lnTo>
                  <a:lnTo>
                    <a:pt x="9206" y="3702"/>
                  </a:lnTo>
                  <a:lnTo>
                    <a:pt x="9060" y="3507"/>
                  </a:lnTo>
                  <a:lnTo>
                    <a:pt x="8865" y="3337"/>
                  </a:lnTo>
                  <a:lnTo>
                    <a:pt x="8670" y="3166"/>
                  </a:lnTo>
                  <a:lnTo>
                    <a:pt x="8670" y="3166"/>
                  </a:lnTo>
                  <a:lnTo>
                    <a:pt x="8695" y="2898"/>
                  </a:lnTo>
                  <a:lnTo>
                    <a:pt x="8695" y="2630"/>
                  </a:lnTo>
                  <a:lnTo>
                    <a:pt x="8670" y="2387"/>
                  </a:lnTo>
                  <a:lnTo>
                    <a:pt x="8597" y="2143"/>
                  </a:lnTo>
                  <a:lnTo>
                    <a:pt x="8524" y="1924"/>
                  </a:lnTo>
                  <a:lnTo>
                    <a:pt x="8427" y="1729"/>
                  </a:lnTo>
                  <a:lnTo>
                    <a:pt x="8305" y="1559"/>
                  </a:lnTo>
                  <a:lnTo>
                    <a:pt x="8159" y="1388"/>
                  </a:lnTo>
                  <a:lnTo>
                    <a:pt x="7989" y="1242"/>
                  </a:lnTo>
                  <a:lnTo>
                    <a:pt x="7818" y="1120"/>
                  </a:lnTo>
                  <a:lnTo>
                    <a:pt x="7623" y="1023"/>
                  </a:lnTo>
                  <a:lnTo>
                    <a:pt x="7404" y="950"/>
                  </a:lnTo>
                  <a:lnTo>
                    <a:pt x="7160" y="901"/>
                  </a:lnTo>
                  <a:lnTo>
                    <a:pt x="6917" y="853"/>
                  </a:lnTo>
                  <a:lnTo>
                    <a:pt x="6649" y="853"/>
                  </a:lnTo>
                  <a:lnTo>
                    <a:pt x="6381" y="901"/>
                  </a:lnTo>
                  <a:lnTo>
                    <a:pt x="6381" y="901"/>
                  </a:lnTo>
                  <a:lnTo>
                    <a:pt x="6211" y="682"/>
                  </a:lnTo>
                  <a:lnTo>
                    <a:pt x="6040" y="487"/>
                  </a:lnTo>
                  <a:lnTo>
                    <a:pt x="5845" y="341"/>
                  </a:lnTo>
                  <a:lnTo>
                    <a:pt x="5626" y="219"/>
                  </a:lnTo>
                  <a:lnTo>
                    <a:pt x="5431" y="122"/>
                  </a:lnTo>
                  <a:lnTo>
                    <a:pt x="5212" y="49"/>
                  </a:lnTo>
                  <a:lnTo>
                    <a:pt x="4993" y="0"/>
                  </a:lnTo>
                  <a:lnTo>
                    <a:pt x="4774" y="0"/>
                  </a:lnTo>
                  <a:lnTo>
                    <a:pt x="4555" y="0"/>
                  </a:lnTo>
                  <a:lnTo>
                    <a:pt x="4335" y="49"/>
                  </a:lnTo>
                  <a:lnTo>
                    <a:pt x="4140" y="122"/>
                  </a:lnTo>
                  <a:lnTo>
                    <a:pt x="3921" y="219"/>
                  </a:lnTo>
                  <a:lnTo>
                    <a:pt x="3726" y="341"/>
                  </a:lnTo>
                  <a:lnTo>
                    <a:pt x="3532" y="487"/>
                  </a:lnTo>
                  <a:lnTo>
                    <a:pt x="3337" y="682"/>
                  </a:lnTo>
                  <a:lnTo>
                    <a:pt x="3166" y="901"/>
                  </a:lnTo>
                  <a:lnTo>
                    <a:pt x="3166" y="901"/>
                  </a:lnTo>
                  <a:lnTo>
                    <a:pt x="2898" y="853"/>
                  </a:lnTo>
                  <a:lnTo>
                    <a:pt x="2655" y="853"/>
                  </a:lnTo>
                  <a:lnTo>
                    <a:pt x="2387" y="901"/>
                  </a:lnTo>
                  <a:lnTo>
                    <a:pt x="2168" y="950"/>
                  </a:lnTo>
                  <a:lnTo>
                    <a:pt x="1949" y="1023"/>
                  </a:lnTo>
                  <a:lnTo>
                    <a:pt x="1754" y="1120"/>
                  </a:lnTo>
                  <a:lnTo>
                    <a:pt x="1559" y="1242"/>
                  </a:lnTo>
                  <a:lnTo>
                    <a:pt x="1388" y="1388"/>
                  </a:lnTo>
                  <a:lnTo>
                    <a:pt x="1267" y="1559"/>
                  </a:lnTo>
                  <a:lnTo>
                    <a:pt x="1120" y="1729"/>
                  </a:lnTo>
                  <a:lnTo>
                    <a:pt x="1023" y="1924"/>
                  </a:lnTo>
                  <a:lnTo>
                    <a:pt x="950" y="2143"/>
                  </a:lnTo>
                  <a:lnTo>
                    <a:pt x="901" y="2387"/>
                  </a:lnTo>
                  <a:lnTo>
                    <a:pt x="877" y="2630"/>
                  </a:lnTo>
                  <a:lnTo>
                    <a:pt x="877" y="2898"/>
                  </a:lnTo>
                  <a:lnTo>
                    <a:pt x="901" y="3166"/>
                  </a:lnTo>
                  <a:lnTo>
                    <a:pt x="901" y="3166"/>
                  </a:lnTo>
                  <a:lnTo>
                    <a:pt x="682" y="3337"/>
                  </a:lnTo>
                  <a:lnTo>
                    <a:pt x="512" y="3507"/>
                  </a:lnTo>
                  <a:lnTo>
                    <a:pt x="341" y="3702"/>
                  </a:lnTo>
                  <a:lnTo>
                    <a:pt x="219" y="3921"/>
                  </a:lnTo>
                  <a:lnTo>
                    <a:pt x="122" y="4116"/>
                  </a:lnTo>
                  <a:lnTo>
                    <a:pt x="49" y="4335"/>
                  </a:lnTo>
                  <a:lnTo>
                    <a:pt x="24" y="4554"/>
                  </a:lnTo>
                  <a:lnTo>
                    <a:pt x="0" y="4774"/>
                  </a:lnTo>
                  <a:lnTo>
                    <a:pt x="24" y="4993"/>
                  </a:lnTo>
                  <a:lnTo>
                    <a:pt x="49" y="5212"/>
                  </a:lnTo>
                  <a:lnTo>
                    <a:pt x="122" y="5407"/>
                  </a:lnTo>
                  <a:lnTo>
                    <a:pt x="219" y="5626"/>
                  </a:lnTo>
                  <a:lnTo>
                    <a:pt x="341" y="5821"/>
                  </a:lnTo>
                  <a:lnTo>
                    <a:pt x="512" y="6016"/>
                  </a:lnTo>
                  <a:lnTo>
                    <a:pt x="682" y="6211"/>
                  </a:lnTo>
                  <a:lnTo>
                    <a:pt x="901" y="6381"/>
                  </a:lnTo>
                  <a:lnTo>
                    <a:pt x="901" y="6381"/>
                  </a:lnTo>
                  <a:lnTo>
                    <a:pt x="877" y="6649"/>
                  </a:lnTo>
                  <a:lnTo>
                    <a:pt x="877" y="6917"/>
                  </a:lnTo>
                  <a:lnTo>
                    <a:pt x="901" y="7160"/>
                  </a:lnTo>
                  <a:lnTo>
                    <a:pt x="950" y="7380"/>
                  </a:lnTo>
                  <a:lnTo>
                    <a:pt x="1023" y="7599"/>
                  </a:lnTo>
                  <a:lnTo>
                    <a:pt x="1120" y="7794"/>
                  </a:lnTo>
                  <a:lnTo>
                    <a:pt x="1267" y="7989"/>
                  </a:lnTo>
                  <a:lnTo>
                    <a:pt x="1388" y="8159"/>
                  </a:lnTo>
                  <a:lnTo>
                    <a:pt x="1559" y="8305"/>
                  </a:lnTo>
                  <a:lnTo>
                    <a:pt x="1754" y="8427"/>
                  </a:lnTo>
                  <a:lnTo>
                    <a:pt x="1949" y="8524"/>
                  </a:lnTo>
                  <a:lnTo>
                    <a:pt x="2168" y="8597"/>
                  </a:lnTo>
                  <a:lnTo>
                    <a:pt x="2387" y="8646"/>
                  </a:lnTo>
                  <a:lnTo>
                    <a:pt x="2655" y="8670"/>
                  </a:lnTo>
                  <a:lnTo>
                    <a:pt x="2898" y="8670"/>
                  </a:lnTo>
                  <a:lnTo>
                    <a:pt x="3166" y="8646"/>
                  </a:lnTo>
                  <a:lnTo>
                    <a:pt x="3166" y="8646"/>
                  </a:lnTo>
                  <a:lnTo>
                    <a:pt x="3410" y="8914"/>
                  </a:lnTo>
                  <a:lnTo>
                    <a:pt x="3653" y="9133"/>
                  </a:lnTo>
                  <a:lnTo>
                    <a:pt x="3921" y="9328"/>
                  </a:lnTo>
                  <a:lnTo>
                    <a:pt x="4189" y="94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3"/>
            <p:cNvSpPr/>
            <p:nvPr/>
          </p:nvSpPr>
          <p:spPr>
            <a:xfrm>
              <a:off x="2161750" y="4522750"/>
              <a:ext cx="25" cy="256975"/>
            </a:xfrm>
            <a:custGeom>
              <a:avLst/>
              <a:gdLst/>
              <a:ahLst/>
              <a:cxnLst/>
              <a:rect l="l" t="t" r="r" b="b"/>
              <a:pathLst>
                <a:path w="1" h="10279" fill="none" extrusionOk="0">
                  <a:moveTo>
                    <a:pt x="1" y="10279"/>
                  </a:move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3"/>
            <p:cNvSpPr/>
            <p:nvPr/>
          </p:nvSpPr>
          <p:spPr>
            <a:xfrm>
              <a:off x="2133750" y="4377850"/>
              <a:ext cx="56050" cy="56025"/>
            </a:xfrm>
            <a:custGeom>
              <a:avLst/>
              <a:gdLst/>
              <a:ahLst/>
              <a:cxnLst/>
              <a:rect l="l" t="t" r="r" b="b"/>
              <a:pathLst>
                <a:path w="2242" h="2241" fill="none" extrusionOk="0">
                  <a:moveTo>
                    <a:pt x="1121" y="2241"/>
                  </a:moveTo>
                  <a:lnTo>
                    <a:pt x="1121" y="2241"/>
                  </a:lnTo>
                  <a:lnTo>
                    <a:pt x="902" y="2217"/>
                  </a:lnTo>
                  <a:lnTo>
                    <a:pt x="682" y="2144"/>
                  </a:lnTo>
                  <a:lnTo>
                    <a:pt x="512" y="2046"/>
                  </a:lnTo>
                  <a:lnTo>
                    <a:pt x="341" y="1900"/>
                  </a:lnTo>
                  <a:lnTo>
                    <a:pt x="195" y="1754"/>
                  </a:lnTo>
                  <a:lnTo>
                    <a:pt x="98" y="1559"/>
                  </a:lnTo>
                  <a:lnTo>
                    <a:pt x="25" y="1340"/>
                  </a:lnTo>
                  <a:lnTo>
                    <a:pt x="0" y="1121"/>
                  </a:lnTo>
                  <a:lnTo>
                    <a:pt x="0" y="1121"/>
                  </a:lnTo>
                  <a:lnTo>
                    <a:pt x="25" y="901"/>
                  </a:lnTo>
                  <a:lnTo>
                    <a:pt x="98" y="682"/>
                  </a:lnTo>
                  <a:lnTo>
                    <a:pt x="195" y="487"/>
                  </a:lnTo>
                  <a:lnTo>
                    <a:pt x="341" y="317"/>
                  </a:lnTo>
                  <a:lnTo>
                    <a:pt x="512" y="195"/>
                  </a:lnTo>
                  <a:lnTo>
                    <a:pt x="682" y="98"/>
                  </a:lnTo>
                  <a:lnTo>
                    <a:pt x="902" y="25"/>
                  </a:lnTo>
                  <a:lnTo>
                    <a:pt x="1121" y="0"/>
                  </a:lnTo>
                  <a:lnTo>
                    <a:pt x="1121" y="0"/>
                  </a:lnTo>
                  <a:lnTo>
                    <a:pt x="1364" y="25"/>
                  </a:lnTo>
                  <a:lnTo>
                    <a:pt x="1559" y="98"/>
                  </a:lnTo>
                  <a:lnTo>
                    <a:pt x="1754" y="195"/>
                  </a:lnTo>
                  <a:lnTo>
                    <a:pt x="1924" y="317"/>
                  </a:lnTo>
                  <a:lnTo>
                    <a:pt x="2046" y="487"/>
                  </a:lnTo>
                  <a:lnTo>
                    <a:pt x="2168" y="682"/>
                  </a:lnTo>
                  <a:lnTo>
                    <a:pt x="2217" y="901"/>
                  </a:lnTo>
                  <a:lnTo>
                    <a:pt x="2241" y="1121"/>
                  </a:lnTo>
                  <a:lnTo>
                    <a:pt x="2241" y="1121"/>
                  </a:lnTo>
                  <a:lnTo>
                    <a:pt x="2217" y="1340"/>
                  </a:lnTo>
                  <a:lnTo>
                    <a:pt x="2168" y="1559"/>
                  </a:lnTo>
                  <a:lnTo>
                    <a:pt x="2046" y="1754"/>
                  </a:lnTo>
                  <a:lnTo>
                    <a:pt x="1924" y="1900"/>
                  </a:lnTo>
                  <a:lnTo>
                    <a:pt x="1754" y="2046"/>
                  </a:lnTo>
                  <a:lnTo>
                    <a:pt x="1559" y="2144"/>
                  </a:lnTo>
                  <a:lnTo>
                    <a:pt x="1364" y="2217"/>
                  </a:lnTo>
                  <a:lnTo>
                    <a:pt x="1121" y="2241"/>
                  </a:lnTo>
                  <a:lnTo>
                    <a:pt x="1121" y="224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3"/>
            <p:cNvSpPr/>
            <p:nvPr/>
          </p:nvSpPr>
          <p:spPr>
            <a:xfrm>
              <a:off x="2038150" y="4589125"/>
              <a:ext cx="87100" cy="87100"/>
            </a:xfrm>
            <a:custGeom>
              <a:avLst/>
              <a:gdLst/>
              <a:ahLst/>
              <a:cxnLst/>
              <a:rect l="l" t="t" r="r" b="b"/>
              <a:pathLst>
                <a:path w="3484" h="3484" fill="none" extrusionOk="0">
                  <a:moveTo>
                    <a:pt x="1" y="0"/>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3"/>
            <p:cNvSpPr/>
            <p:nvPr/>
          </p:nvSpPr>
          <p:spPr>
            <a:xfrm>
              <a:off x="2194025" y="4564150"/>
              <a:ext cx="54825" cy="54825"/>
            </a:xfrm>
            <a:custGeom>
              <a:avLst/>
              <a:gdLst/>
              <a:ahLst/>
              <a:cxnLst/>
              <a:rect l="l" t="t" r="r" b="b"/>
              <a:pathLst>
                <a:path w="2193" h="2193" fill="none" extrusionOk="0">
                  <a:moveTo>
                    <a:pt x="2192" y="1"/>
                  </a:move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 name="Google Shape;889;p43"/>
          <p:cNvGrpSpPr/>
          <p:nvPr/>
        </p:nvGrpSpPr>
        <p:grpSpPr>
          <a:xfrm>
            <a:off x="2067737" y="3759759"/>
            <a:ext cx="309640" cy="392030"/>
            <a:chOff x="2635450" y="4321225"/>
            <a:chExt cx="368400" cy="466425"/>
          </a:xfrm>
        </p:grpSpPr>
        <p:sp>
          <p:nvSpPr>
            <p:cNvPr id="890" name="Google Shape;890;p43"/>
            <p:cNvSpPr/>
            <p:nvPr/>
          </p:nvSpPr>
          <p:spPr>
            <a:xfrm>
              <a:off x="2635450" y="4653050"/>
              <a:ext cx="368400" cy="134600"/>
            </a:xfrm>
            <a:custGeom>
              <a:avLst/>
              <a:gdLst/>
              <a:ahLst/>
              <a:cxnLst/>
              <a:rect l="l" t="t" r="r" b="b"/>
              <a:pathLst>
                <a:path w="14736" h="5384" fill="none" extrusionOk="0">
                  <a:moveTo>
                    <a:pt x="6723" y="1"/>
                  </a:moveTo>
                  <a:lnTo>
                    <a:pt x="6723" y="1"/>
                  </a:lnTo>
                  <a:lnTo>
                    <a:pt x="6187" y="49"/>
                  </a:lnTo>
                  <a:lnTo>
                    <a:pt x="5651" y="147"/>
                  </a:lnTo>
                  <a:lnTo>
                    <a:pt x="5140" y="269"/>
                  </a:lnTo>
                  <a:lnTo>
                    <a:pt x="4628" y="415"/>
                  </a:lnTo>
                  <a:lnTo>
                    <a:pt x="4141" y="610"/>
                  </a:lnTo>
                  <a:lnTo>
                    <a:pt x="3678" y="829"/>
                  </a:lnTo>
                  <a:lnTo>
                    <a:pt x="3216" y="1072"/>
                  </a:lnTo>
                  <a:lnTo>
                    <a:pt x="2777" y="1340"/>
                  </a:lnTo>
                  <a:lnTo>
                    <a:pt x="2363" y="1633"/>
                  </a:lnTo>
                  <a:lnTo>
                    <a:pt x="1949" y="1949"/>
                  </a:lnTo>
                  <a:lnTo>
                    <a:pt x="1584" y="2290"/>
                  </a:lnTo>
                  <a:lnTo>
                    <a:pt x="1219" y="2655"/>
                  </a:lnTo>
                  <a:lnTo>
                    <a:pt x="878" y="3045"/>
                  </a:lnTo>
                  <a:lnTo>
                    <a:pt x="561" y="3459"/>
                  </a:lnTo>
                  <a:lnTo>
                    <a:pt x="269" y="3873"/>
                  </a:lnTo>
                  <a:lnTo>
                    <a:pt x="1" y="4312"/>
                  </a:lnTo>
                  <a:lnTo>
                    <a:pt x="1" y="4312"/>
                  </a:lnTo>
                  <a:lnTo>
                    <a:pt x="293" y="4433"/>
                  </a:lnTo>
                  <a:lnTo>
                    <a:pt x="610" y="4555"/>
                  </a:lnTo>
                  <a:lnTo>
                    <a:pt x="1316" y="4750"/>
                  </a:lnTo>
                  <a:lnTo>
                    <a:pt x="2120" y="4945"/>
                  </a:lnTo>
                  <a:lnTo>
                    <a:pt x="3045" y="5091"/>
                  </a:lnTo>
                  <a:lnTo>
                    <a:pt x="4019" y="5213"/>
                  </a:lnTo>
                  <a:lnTo>
                    <a:pt x="5091" y="5310"/>
                  </a:lnTo>
                  <a:lnTo>
                    <a:pt x="6211" y="5359"/>
                  </a:lnTo>
                  <a:lnTo>
                    <a:pt x="7356" y="5383"/>
                  </a:lnTo>
                  <a:lnTo>
                    <a:pt x="7356" y="5383"/>
                  </a:lnTo>
                  <a:lnTo>
                    <a:pt x="8525" y="5359"/>
                  </a:lnTo>
                  <a:lnTo>
                    <a:pt x="9645" y="5310"/>
                  </a:lnTo>
                  <a:lnTo>
                    <a:pt x="10717" y="5213"/>
                  </a:lnTo>
                  <a:lnTo>
                    <a:pt x="11691" y="5091"/>
                  </a:lnTo>
                  <a:lnTo>
                    <a:pt x="12617" y="4945"/>
                  </a:lnTo>
                  <a:lnTo>
                    <a:pt x="13420" y="4750"/>
                  </a:lnTo>
                  <a:lnTo>
                    <a:pt x="14127" y="4555"/>
                  </a:lnTo>
                  <a:lnTo>
                    <a:pt x="14443" y="4433"/>
                  </a:lnTo>
                  <a:lnTo>
                    <a:pt x="14736" y="4312"/>
                  </a:lnTo>
                  <a:lnTo>
                    <a:pt x="14736" y="4312"/>
                  </a:lnTo>
                  <a:lnTo>
                    <a:pt x="14468" y="3873"/>
                  </a:lnTo>
                  <a:lnTo>
                    <a:pt x="14175" y="3459"/>
                  </a:lnTo>
                  <a:lnTo>
                    <a:pt x="13859" y="3045"/>
                  </a:lnTo>
                  <a:lnTo>
                    <a:pt x="13518" y="2655"/>
                  </a:lnTo>
                  <a:lnTo>
                    <a:pt x="13153" y="2290"/>
                  </a:lnTo>
                  <a:lnTo>
                    <a:pt x="12787" y="1949"/>
                  </a:lnTo>
                  <a:lnTo>
                    <a:pt x="12373" y="1633"/>
                  </a:lnTo>
                  <a:lnTo>
                    <a:pt x="11959" y="1340"/>
                  </a:lnTo>
                  <a:lnTo>
                    <a:pt x="11521" y="1072"/>
                  </a:lnTo>
                  <a:lnTo>
                    <a:pt x="11058" y="829"/>
                  </a:lnTo>
                  <a:lnTo>
                    <a:pt x="10595" y="610"/>
                  </a:lnTo>
                  <a:lnTo>
                    <a:pt x="10108" y="415"/>
                  </a:lnTo>
                  <a:lnTo>
                    <a:pt x="9597" y="269"/>
                  </a:lnTo>
                  <a:lnTo>
                    <a:pt x="9085" y="147"/>
                  </a:lnTo>
                  <a:lnTo>
                    <a:pt x="8549" y="49"/>
                  </a:lnTo>
                  <a:lnTo>
                    <a:pt x="8014"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3"/>
            <p:cNvSpPr/>
            <p:nvPr/>
          </p:nvSpPr>
          <p:spPr>
            <a:xfrm>
              <a:off x="2819350" y="4321225"/>
              <a:ext cx="25" cy="347075"/>
            </a:xfrm>
            <a:custGeom>
              <a:avLst/>
              <a:gdLst/>
              <a:ahLst/>
              <a:cxnLst/>
              <a:rect l="l" t="t" r="r" b="b"/>
              <a:pathLst>
                <a:path w="1" h="13883" fill="none" extrusionOk="0">
                  <a:moveTo>
                    <a:pt x="0" y="13883"/>
                  </a:move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3"/>
            <p:cNvSpPr/>
            <p:nvPr/>
          </p:nvSpPr>
          <p:spPr>
            <a:xfrm>
              <a:off x="2835175" y="4328525"/>
              <a:ext cx="114475" cy="114500"/>
            </a:xfrm>
            <a:custGeom>
              <a:avLst/>
              <a:gdLst/>
              <a:ahLst/>
              <a:cxnLst/>
              <a:rect l="l" t="t" r="r" b="b"/>
              <a:pathLst>
                <a:path w="4579" h="4580" fill="none" extrusionOk="0">
                  <a:moveTo>
                    <a:pt x="707" y="4190"/>
                  </a:moveTo>
                  <a:lnTo>
                    <a:pt x="707" y="4190"/>
                  </a:lnTo>
                  <a:lnTo>
                    <a:pt x="853" y="4287"/>
                  </a:lnTo>
                  <a:lnTo>
                    <a:pt x="999" y="4384"/>
                  </a:lnTo>
                  <a:lnTo>
                    <a:pt x="1145" y="4458"/>
                  </a:lnTo>
                  <a:lnTo>
                    <a:pt x="1315" y="4506"/>
                  </a:lnTo>
                  <a:lnTo>
                    <a:pt x="1462" y="4555"/>
                  </a:lnTo>
                  <a:lnTo>
                    <a:pt x="1632" y="4579"/>
                  </a:lnTo>
                  <a:lnTo>
                    <a:pt x="1803" y="4579"/>
                  </a:lnTo>
                  <a:lnTo>
                    <a:pt x="1973" y="4579"/>
                  </a:lnTo>
                  <a:lnTo>
                    <a:pt x="2143" y="4579"/>
                  </a:lnTo>
                  <a:lnTo>
                    <a:pt x="2290" y="4531"/>
                  </a:lnTo>
                  <a:lnTo>
                    <a:pt x="2460" y="4506"/>
                  </a:lnTo>
                  <a:lnTo>
                    <a:pt x="2606" y="4433"/>
                  </a:lnTo>
                  <a:lnTo>
                    <a:pt x="2777" y="4360"/>
                  </a:lnTo>
                  <a:lnTo>
                    <a:pt x="2923" y="4263"/>
                  </a:lnTo>
                  <a:lnTo>
                    <a:pt x="3069" y="4165"/>
                  </a:lnTo>
                  <a:lnTo>
                    <a:pt x="3191" y="4043"/>
                  </a:lnTo>
                  <a:lnTo>
                    <a:pt x="3191" y="4043"/>
                  </a:lnTo>
                  <a:lnTo>
                    <a:pt x="3337" y="3873"/>
                  </a:lnTo>
                  <a:lnTo>
                    <a:pt x="3459" y="3678"/>
                  </a:lnTo>
                  <a:lnTo>
                    <a:pt x="3605" y="3410"/>
                  </a:lnTo>
                  <a:lnTo>
                    <a:pt x="3727" y="3142"/>
                  </a:lnTo>
                  <a:lnTo>
                    <a:pt x="3994" y="2485"/>
                  </a:lnTo>
                  <a:lnTo>
                    <a:pt x="4214" y="1827"/>
                  </a:lnTo>
                  <a:lnTo>
                    <a:pt x="4384" y="1170"/>
                  </a:lnTo>
                  <a:lnTo>
                    <a:pt x="4506" y="634"/>
                  </a:lnTo>
                  <a:lnTo>
                    <a:pt x="4579" y="220"/>
                  </a:lnTo>
                  <a:lnTo>
                    <a:pt x="4579" y="98"/>
                  </a:lnTo>
                  <a:lnTo>
                    <a:pt x="4555" y="25"/>
                  </a:lnTo>
                  <a:lnTo>
                    <a:pt x="4555" y="25"/>
                  </a:lnTo>
                  <a:lnTo>
                    <a:pt x="4482" y="1"/>
                  </a:lnTo>
                  <a:lnTo>
                    <a:pt x="4360" y="25"/>
                  </a:lnTo>
                  <a:lnTo>
                    <a:pt x="3970" y="74"/>
                  </a:lnTo>
                  <a:lnTo>
                    <a:pt x="3410" y="195"/>
                  </a:lnTo>
                  <a:lnTo>
                    <a:pt x="2752" y="390"/>
                  </a:lnTo>
                  <a:lnTo>
                    <a:pt x="2095" y="609"/>
                  </a:lnTo>
                  <a:lnTo>
                    <a:pt x="1462" y="853"/>
                  </a:lnTo>
                  <a:lnTo>
                    <a:pt x="1169" y="975"/>
                  </a:lnTo>
                  <a:lnTo>
                    <a:pt x="926" y="1121"/>
                  </a:lnTo>
                  <a:lnTo>
                    <a:pt x="707" y="1267"/>
                  </a:lnTo>
                  <a:lnTo>
                    <a:pt x="536" y="1389"/>
                  </a:lnTo>
                  <a:lnTo>
                    <a:pt x="536" y="1389"/>
                  </a:lnTo>
                  <a:lnTo>
                    <a:pt x="414" y="1535"/>
                  </a:lnTo>
                  <a:lnTo>
                    <a:pt x="317" y="1657"/>
                  </a:lnTo>
                  <a:lnTo>
                    <a:pt x="219" y="1803"/>
                  </a:lnTo>
                  <a:lnTo>
                    <a:pt x="146" y="1973"/>
                  </a:lnTo>
                  <a:lnTo>
                    <a:pt x="98" y="2119"/>
                  </a:lnTo>
                  <a:lnTo>
                    <a:pt x="49" y="2290"/>
                  </a:lnTo>
                  <a:lnTo>
                    <a:pt x="0" y="2460"/>
                  </a:lnTo>
                  <a:lnTo>
                    <a:pt x="0" y="2607"/>
                  </a:lnTo>
                  <a:lnTo>
                    <a:pt x="0" y="2777"/>
                  </a:lnTo>
                  <a:lnTo>
                    <a:pt x="0" y="2948"/>
                  </a:lnTo>
                  <a:lnTo>
                    <a:pt x="25" y="3118"/>
                  </a:lnTo>
                  <a:lnTo>
                    <a:pt x="73" y="3264"/>
                  </a:lnTo>
                  <a:lnTo>
                    <a:pt x="146" y="3435"/>
                  </a:lnTo>
                  <a:lnTo>
                    <a:pt x="195" y="3581"/>
                  </a:lnTo>
                  <a:lnTo>
                    <a:pt x="293" y="3727"/>
                  </a:lnTo>
                  <a:lnTo>
                    <a:pt x="390" y="3873"/>
                  </a:lnTo>
                  <a:lnTo>
                    <a:pt x="707" y="4190"/>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3"/>
            <p:cNvSpPr/>
            <p:nvPr/>
          </p:nvSpPr>
          <p:spPr>
            <a:xfrm>
              <a:off x="2850400" y="4372975"/>
              <a:ext cx="54825" cy="54825"/>
            </a:xfrm>
            <a:custGeom>
              <a:avLst/>
              <a:gdLst/>
              <a:ahLst/>
              <a:cxnLst/>
              <a:rect l="l" t="t" r="r" b="b"/>
              <a:pathLst>
                <a:path w="2193" h="2193" fill="none" extrusionOk="0">
                  <a:moveTo>
                    <a:pt x="2192" y="0"/>
                  </a:moveTo>
                  <a:lnTo>
                    <a:pt x="0" y="219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3"/>
            <p:cNvSpPr/>
            <p:nvPr/>
          </p:nvSpPr>
          <p:spPr>
            <a:xfrm>
              <a:off x="2646425" y="4429600"/>
              <a:ext cx="156500" cy="156500"/>
            </a:xfrm>
            <a:custGeom>
              <a:avLst/>
              <a:gdLst/>
              <a:ahLst/>
              <a:cxnLst/>
              <a:rect l="l" t="t" r="r" b="b"/>
              <a:pathLst>
                <a:path w="6260" h="6260" fill="none" extrusionOk="0">
                  <a:moveTo>
                    <a:pt x="5675" y="5334"/>
                  </a:moveTo>
                  <a:lnTo>
                    <a:pt x="5675" y="5334"/>
                  </a:lnTo>
                  <a:lnTo>
                    <a:pt x="5821" y="5139"/>
                  </a:lnTo>
                  <a:lnTo>
                    <a:pt x="5943" y="4945"/>
                  </a:lnTo>
                  <a:lnTo>
                    <a:pt x="6040" y="4725"/>
                  </a:lnTo>
                  <a:lnTo>
                    <a:pt x="6138" y="4506"/>
                  </a:lnTo>
                  <a:lnTo>
                    <a:pt x="6186" y="4287"/>
                  </a:lnTo>
                  <a:lnTo>
                    <a:pt x="6235" y="4043"/>
                  </a:lnTo>
                  <a:lnTo>
                    <a:pt x="6259" y="3824"/>
                  </a:lnTo>
                  <a:lnTo>
                    <a:pt x="6259" y="3581"/>
                  </a:lnTo>
                  <a:lnTo>
                    <a:pt x="6235" y="3361"/>
                  </a:lnTo>
                  <a:lnTo>
                    <a:pt x="6186" y="3118"/>
                  </a:lnTo>
                  <a:lnTo>
                    <a:pt x="6138" y="2899"/>
                  </a:lnTo>
                  <a:lnTo>
                    <a:pt x="6040" y="2680"/>
                  </a:lnTo>
                  <a:lnTo>
                    <a:pt x="5943" y="2460"/>
                  </a:lnTo>
                  <a:lnTo>
                    <a:pt x="5821" y="2266"/>
                  </a:lnTo>
                  <a:lnTo>
                    <a:pt x="5675" y="2071"/>
                  </a:lnTo>
                  <a:lnTo>
                    <a:pt x="5504" y="1900"/>
                  </a:lnTo>
                  <a:lnTo>
                    <a:pt x="5504" y="1900"/>
                  </a:lnTo>
                  <a:lnTo>
                    <a:pt x="5285" y="1705"/>
                  </a:lnTo>
                  <a:lnTo>
                    <a:pt x="4993" y="1510"/>
                  </a:lnTo>
                  <a:lnTo>
                    <a:pt x="4652" y="1316"/>
                  </a:lnTo>
                  <a:lnTo>
                    <a:pt x="4262" y="1145"/>
                  </a:lnTo>
                  <a:lnTo>
                    <a:pt x="3848" y="975"/>
                  </a:lnTo>
                  <a:lnTo>
                    <a:pt x="3410" y="804"/>
                  </a:lnTo>
                  <a:lnTo>
                    <a:pt x="2484" y="488"/>
                  </a:lnTo>
                  <a:lnTo>
                    <a:pt x="1608" y="244"/>
                  </a:lnTo>
                  <a:lnTo>
                    <a:pt x="853" y="74"/>
                  </a:lnTo>
                  <a:lnTo>
                    <a:pt x="536" y="25"/>
                  </a:lnTo>
                  <a:lnTo>
                    <a:pt x="292" y="0"/>
                  </a:lnTo>
                  <a:lnTo>
                    <a:pt x="122" y="0"/>
                  </a:lnTo>
                  <a:lnTo>
                    <a:pt x="25" y="25"/>
                  </a:lnTo>
                  <a:lnTo>
                    <a:pt x="25" y="25"/>
                  </a:lnTo>
                  <a:lnTo>
                    <a:pt x="0" y="122"/>
                  </a:lnTo>
                  <a:lnTo>
                    <a:pt x="0" y="293"/>
                  </a:lnTo>
                  <a:lnTo>
                    <a:pt x="25" y="536"/>
                  </a:lnTo>
                  <a:lnTo>
                    <a:pt x="73" y="853"/>
                  </a:lnTo>
                  <a:lnTo>
                    <a:pt x="244" y="1608"/>
                  </a:lnTo>
                  <a:lnTo>
                    <a:pt x="487" y="2485"/>
                  </a:lnTo>
                  <a:lnTo>
                    <a:pt x="804" y="3410"/>
                  </a:lnTo>
                  <a:lnTo>
                    <a:pt x="974" y="3849"/>
                  </a:lnTo>
                  <a:lnTo>
                    <a:pt x="1145" y="4263"/>
                  </a:lnTo>
                  <a:lnTo>
                    <a:pt x="1315" y="4652"/>
                  </a:lnTo>
                  <a:lnTo>
                    <a:pt x="1510" y="4993"/>
                  </a:lnTo>
                  <a:lnTo>
                    <a:pt x="1705" y="5286"/>
                  </a:lnTo>
                  <a:lnTo>
                    <a:pt x="1900" y="5505"/>
                  </a:lnTo>
                  <a:lnTo>
                    <a:pt x="1900" y="5505"/>
                  </a:lnTo>
                  <a:lnTo>
                    <a:pt x="2070" y="5675"/>
                  </a:lnTo>
                  <a:lnTo>
                    <a:pt x="2265" y="5821"/>
                  </a:lnTo>
                  <a:lnTo>
                    <a:pt x="2460" y="5943"/>
                  </a:lnTo>
                  <a:lnTo>
                    <a:pt x="2679" y="6041"/>
                  </a:lnTo>
                  <a:lnTo>
                    <a:pt x="2898" y="6138"/>
                  </a:lnTo>
                  <a:lnTo>
                    <a:pt x="3118" y="6187"/>
                  </a:lnTo>
                  <a:lnTo>
                    <a:pt x="3361" y="6235"/>
                  </a:lnTo>
                  <a:lnTo>
                    <a:pt x="3580" y="6260"/>
                  </a:lnTo>
                  <a:lnTo>
                    <a:pt x="3824" y="6260"/>
                  </a:lnTo>
                  <a:lnTo>
                    <a:pt x="4043" y="6235"/>
                  </a:lnTo>
                  <a:lnTo>
                    <a:pt x="4287" y="6187"/>
                  </a:lnTo>
                  <a:lnTo>
                    <a:pt x="4506" y="6138"/>
                  </a:lnTo>
                  <a:lnTo>
                    <a:pt x="4725" y="6041"/>
                  </a:lnTo>
                  <a:lnTo>
                    <a:pt x="4944" y="5943"/>
                  </a:lnTo>
                  <a:lnTo>
                    <a:pt x="5139" y="5821"/>
                  </a:lnTo>
                  <a:lnTo>
                    <a:pt x="5334" y="5675"/>
                  </a:lnTo>
                  <a:lnTo>
                    <a:pt x="5675" y="533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3"/>
            <p:cNvSpPr/>
            <p:nvPr/>
          </p:nvSpPr>
          <p:spPr>
            <a:xfrm>
              <a:off x="2696350" y="4479525"/>
              <a:ext cx="87100" cy="87100"/>
            </a:xfrm>
            <a:custGeom>
              <a:avLst/>
              <a:gdLst/>
              <a:ahLst/>
              <a:cxnLst/>
              <a:rect l="l" t="t" r="r" b="b"/>
              <a:pathLst>
                <a:path w="3484" h="3484" fill="none" extrusionOk="0">
                  <a:moveTo>
                    <a:pt x="0" y="1"/>
                  </a:moveTo>
                  <a:lnTo>
                    <a:pt x="3483" y="348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 name="Google Shape;896;p43"/>
          <p:cNvGrpSpPr/>
          <p:nvPr/>
        </p:nvGrpSpPr>
        <p:grpSpPr>
          <a:xfrm>
            <a:off x="5436146" y="3750030"/>
            <a:ext cx="342882" cy="383835"/>
            <a:chOff x="6643075" y="4309650"/>
            <a:chExt cx="407950" cy="456675"/>
          </a:xfrm>
        </p:grpSpPr>
        <p:sp>
          <p:nvSpPr>
            <p:cNvPr id="897" name="Google Shape;897;p43"/>
            <p:cNvSpPr/>
            <p:nvPr/>
          </p:nvSpPr>
          <p:spPr>
            <a:xfrm>
              <a:off x="6643075" y="4698125"/>
              <a:ext cx="407950" cy="14625"/>
            </a:xfrm>
            <a:custGeom>
              <a:avLst/>
              <a:gdLst/>
              <a:ahLst/>
              <a:cxnLst/>
              <a:rect l="l" t="t" r="r" b="b"/>
              <a:pathLst>
                <a:path w="16318" h="585" fill="none" extrusionOk="0">
                  <a:moveTo>
                    <a:pt x="16318" y="0"/>
                  </a:moveTo>
                  <a:lnTo>
                    <a:pt x="16318" y="0"/>
                  </a:lnTo>
                  <a:lnTo>
                    <a:pt x="16074" y="24"/>
                  </a:lnTo>
                  <a:lnTo>
                    <a:pt x="15879" y="73"/>
                  </a:lnTo>
                  <a:lnTo>
                    <a:pt x="15709" y="146"/>
                  </a:lnTo>
                  <a:lnTo>
                    <a:pt x="15538" y="244"/>
                  </a:lnTo>
                  <a:lnTo>
                    <a:pt x="15538" y="244"/>
                  </a:lnTo>
                  <a:lnTo>
                    <a:pt x="15319" y="365"/>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5"/>
                  </a:lnTo>
                  <a:lnTo>
                    <a:pt x="13030" y="244"/>
                  </a:lnTo>
                  <a:lnTo>
                    <a:pt x="13030" y="244"/>
                  </a:lnTo>
                  <a:lnTo>
                    <a:pt x="12859" y="146"/>
                  </a:lnTo>
                  <a:lnTo>
                    <a:pt x="12689" y="73"/>
                  </a:lnTo>
                  <a:lnTo>
                    <a:pt x="12494" y="24"/>
                  </a:lnTo>
                  <a:lnTo>
                    <a:pt x="12251" y="0"/>
                  </a:lnTo>
                  <a:lnTo>
                    <a:pt x="12251" y="0"/>
                  </a:lnTo>
                  <a:lnTo>
                    <a:pt x="11983" y="24"/>
                  </a:lnTo>
                  <a:lnTo>
                    <a:pt x="11788" y="73"/>
                  </a:lnTo>
                  <a:lnTo>
                    <a:pt x="11617" y="146"/>
                  </a:lnTo>
                  <a:lnTo>
                    <a:pt x="11471" y="244"/>
                  </a:lnTo>
                  <a:lnTo>
                    <a:pt x="11471" y="244"/>
                  </a:lnTo>
                  <a:lnTo>
                    <a:pt x="11228" y="365"/>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5"/>
                  </a:lnTo>
                  <a:lnTo>
                    <a:pt x="8938" y="244"/>
                  </a:lnTo>
                  <a:lnTo>
                    <a:pt x="8938" y="244"/>
                  </a:lnTo>
                  <a:lnTo>
                    <a:pt x="8768" y="146"/>
                  </a:lnTo>
                  <a:lnTo>
                    <a:pt x="8597" y="73"/>
                  </a:lnTo>
                  <a:lnTo>
                    <a:pt x="8402" y="24"/>
                  </a:lnTo>
                  <a:lnTo>
                    <a:pt x="8159" y="0"/>
                  </a:lnTo>
                  <a:lnTo>
                    <a:pt x="8159" y="0"/>
                  </a:lnTo>
                  <a:lnTo>
                    <a:pt x="7915" y="24"/>
                  </a:lnTo>
                  <a:lnTo>
                    <a:pt x="7721" y="73"/>
                  </a:lnTo>
                  <a:lnTo>
                    <a:pt x="7550" y="146"/>
                  </a:lnTo>
                  <a:lnTo>
                    <a:pt x="7380" y="244"/>
                  </a:lnTo>
                  <a:lnTo>
                    <a:pt x="7380" y="244"/>
                  </a:lnTo>
                  <a:lnTo>
                    <a:pt x="7160" y="365"/>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5"/>
                  </a:lnTo>
                  <a:lnTo>
                    <a:pt x="4847" y="244"/>
                  </a:lnTo>
                  <a:lnTo>
                    <a:pt x="4847" y="244"/>
                  </a:lnTo>
                  <a:lnTo>
                    <a:pt x="4676" y="146"/>
                  </a:lnTo>
                  <a:lnTo>
                    <a:pt x="4530" y="73"/>
                  </a:lnTo>
                  <a:lnTo>
                    <a:pt x="4335" y="24"/>
                  </a:lnTo>
                  <a:lnTo>
                    <a:pt x="4067" y="0"/>
                  </a:lnTo>
                  <a:lnTo>
                    <a:pt x="4067" y="0"/>
                  </a:lnTo>
                  <a:lnTo>
                    <a:pt x="3824" y="24"/>
                  </a:lnTo>
                  <a:lnTo>
                    <a:pt x="3629" y="73"/>
                  </a:lnTo>
                  <a:lnTo>
                    <a:pt x="3458" y="146"/>
                  </a:lnTo>
                  <a:lnTo>
                    <a:pt x="3288" y="244"/>
                  </a:lnTo>
                  <a:lnTo>
                    <a:pt x="3288" y="244"/>
                  </a:lnTo>
                  <a:lnTo>
                    <a:pt x="3069" y="365"/>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5"/>
                  </a:lnTo>
                  <a:lnTo>
                    <a:pt x="779" y="244"/>
                  </a:lnTo>
                  <a:lnTo>
                    <a:pt x="779" y="244"/>
                  </a:lnTo>
                  <a:lnTo>
                    <a:pt x="609" y="146"/>
                  </a:lnTo>
                  <a:lnTo>
                    <a:pt x="438" y="73"/>
                  </a:lnTo>
                  <a:lnTo>
                    <a:pt x="244" y="24"/>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3"/>
            <p:cNvSpPr/>
            <p:nvPr/>
          </p:nvSpPr>
          <p:spPr>
            <a:xfrm>
              <a:off x="6643075" y="4727350"/>
              <a:ext cx="407950" cy="14625"/>
            </a:xfrm>
            <a:custGeom>
              <a:avLst/>
              <a:gdLst/>
              <a:ahLst/>
              <a:cxnLst/>
              <a:rect l="l" t="t" r="r" b="b"/>
              <a:pathLst>
                <a:path w="16318" h="585" fill="none" extrusionOk="0">
                  <a:moveTo>
                    <a:pt x="0" y="0"/>
                  </a:moveTo>
                  <a:lnTo>
                    <a:pt x="0" y="0"/>
                  </a:lnTo>
                  <a:lnTo>
                    <a:pt x="219" y="24"/>
                  </a:lnTo>
                  <a:lnTo>
                    <a:pt x="414" y="49"/>
                  </a:lnTo>
                  <a:lnTo>
                    <a:pt x="609" y="73"/>
                  </a:lnTo>
                  <a:lnTo>
                    <a:pt x="755" y="122"/>
                  </a:lnTo>
                  <a:lnTo>
                    <a:pt x="1023" y="244"/>
                  </a:lnTo>
                  <a:lnTo>
                    <a:pt x="1266" y="365"/>
                  </a:lnTo>
                  <a:lnTo>
                    <a:pt x="1266" y="365"/>
                  </a:lnTo>
                  <a:lnTo>
                    <a:pt x="1413" y="463"/>
                  </a:lnTo>
                  <a:lnTo>
                    <a:pt x="1583" y="536"/>
                  </a:lnTo>
                  <a:lnTo>
                    <a:pt x="1778" y="585"/>
                  </a:lnTo>
                  <a:lnTo>
                    <a:pt x="2046" y="585"/>
                  </a:lnTo>
                  <a:lnTo>
                    <a:pt x="2046" y="585"/>
                  </a:lnTo>
                  <a:lnTo>
                    <a:pt x="2289" y="585"/>
                  </a:lnTo>
                  <a:lnTo>
                    <a:pt x="2484" y="536"/>
                  </a:lnTo>
                  <a:lnTo>
                    <a:pt x="2655" y="463"/>
                  </a:lnTo>
                  <a:lnTo>
                    <a:pt x="2801" y="365"/>
                  </a:lnTo>
                  <a:lnTo>
                    <a:pt x="2801" y="365"/>
                  </a:lnTo>
                  <a:lnTo>
                    <a:pt x="3044" y="244"/>
                  </a:lnTo>
                  <a:lnTo>
                    <a:pt x="3312" y="122"/>
                  </a:lnTo>
                  <a:lnTo>
                    <a:pt x="3458" y="73"/>
                  </a:lnTo>
                  <a:lnTo>
                    <a:pt x="3653" y="49"/>
                  </a:lnTo>
                  <a:lnTo>
                    <a:pt x="3848" y="24"/>
                  </a:lnTo>
                  <a:lnTo>
                    <a:pt x="4067" y="0"/>
                  </a:lnTo>
                  <a:lnTo>
                    <a:pt x="4067" y="0"/>
                  </a:lnTo>
                  <a:lnTo>
                    <a:pt x="4311" y="24"/>
                  </a:lnTo>
                  <a:lnTo>
                    <a:pt x="4506" y="49"/>
                  </a:lnTo>
                  <a:lnTo>
                    <a:pt x="4676" y="73"/>
                  </a:lnTo>
                  <a:lnTo>
                    <a:pt x="4847" y="122"/>
                  </a:lnTo>
                  <a:lnTo>
                    <a:pt x="5115" y="244"/>
                  </a:lnTo>
                  <a:lnTo>
                    <a:pt x="5334" y="365"/>
                  </a:lnTo>
                  <a:lnTo>
                    <a:pt x="5334" y="365"/>
                  </a:lnTo>
                  <a:lnTo>
                    <a:pt x="5504" y="463"/>
                  </a:lnTo>
                  <a:lnTo>
                    <a:pt x="5675" y="536"/>
                  </a:lnTo>
                  <a:lnTo>
                    <a:pt x="5870" y="585"/>
                  </a:lnTo>
                  <a:lnTo>
                    <a:pt x="6113" y="585"/>
                  </a:lnTo>
                  <a:lnTo>
                    <a:pt x="6113" y="585"/>
                  </a:lnTo>
                  <a:lnTo>
                    <a:pt x="6357" y="585"/>
                  </a:lnTo>
                  <a:lnTo>
                    <a:pt x="6551" y="536"/>
                  </a:lnTo>
                  <a:lnTo>
                    <a:pt x="6722" y="463"/>
                  </a:lnTo>
                  <a:lnTo>
                    <a:pt x="6892" y="365"/>
                  </a:lnTo>
                  <a:lnTo>
                    <a:pt x="6892" y="365"/>
                  </a:lnTo>
                  <a:lnTo>
                    <a:pt x="7112" y="244"/>
                  </a:lnTo>
                  <a:lnTo>
                    <a:pt x="7380" y="122"/>
                  </a:lnTo>
                  <a:lnTo>
                    <a:pt x="7550" y="73"/>
                  </a:lnTo>
                  <a:lnTo>
                    <a:pt x="7721" y="49"/>
                  </a:lnTo>
                  <a:lnTo>
                    <a:pt x="7940" y="24"/>
                  </a:lnTo>
                  <a:lnTo>
                    <a:pt x="8159" y="0"/>
                  </a:lnTo>
                  <a:lnTo>
                    <a:pt x="8159" y="0"/>
                  </a:lnTo>
                  <a:lnTo>
                    <a:pt x="8378" y="24"/>
                  </a:lnTo>
                  <a:lnTo>
                    <a:pt x="8597" y="49"/>
                  </a:lnTo>
                  <a:lnTo>
                    <a:pt x="8768" y="73"/>
                  </a:lnTo>
                  <a:lnTo>
                    <a:pt x="8914" y="122"/>
                  </a:lnTo>
                  <a:lnTo>
                    <a:pt x="9206" y="244"/>
                  </a:lnTo>
                  <a:lnTo>
                    <a:pt x="9425" y="365"/>
                  </a:lnTo>
                  <a:lnTo>
                    <a:pt x="9425" y="365"/>
                  </a:lnTo>
                  <a:lnTo>
                    <a:pt x="9596" y="463"/>
                  </a:lnTo>
                  <a:lnTo>
                    <a:pt x="9766" y="536"/>
                  </a:lnTo>
                  <a:lnTo>
                    <a:pt x="9961" y="585"/>
                  </a:lnTo>
                  <a:lnTo>
                    <a:pt x="10205" y="585"/>
                  </a:lnTo>
                  <a:lnTo>
                    <a:pt x="10205" y="585"/>
                  </a:lnTo>
                  <a:lnTo>
                    <a:pt x="10448" y="585"/>
                  </a:lnTo>
                  <a:lnTo>
                    <a:pt x="10643" y="536"/>
                  </a:lnTo>
                  <a:lnTo>
                    <a:pt x="10814" y="463"/>
                  </a:lnTo>
                  <a:lnTo>
                    <a:pt x="10984" y="365"/>
                  </a:lnTo>
                  <a:lnTo>
                    <a:pt x="10984" y="365"/>
                  </a:lnTo>
                  <a:lnTo>
                    <a:pt x="11203" y="244"/>
                  </a:lnTo>
                  <a:lnTo>
                    <a:pt x="11471" y="122"/>
                  </a:lnTo>
                  <a:lnTo>
                    <a:pt x="11642" y="73"/>
                  </a:lnTo>
                  <a:lnTo>
                    <a:pt x="11812" y="49"/>
                  </a:lnTo>
                  <a:lnTo>
                    <a:pt x="12007" y="24"/>
                  </a:lnTo>
                  <a:lnTo>
                    <a:pt x="12251" y="0"/>
                  </a:lnTo>
                  <a:lnTo>
                    <a:pt x="12251" y="0"/>
                  </a:lnTo>
                  <a:lnTo>
                    <a:pt x="12470" y="24"/>
                  </a:lnTo>
                  <a:lnTo>
                    <a:pt x="12665" y="49"/>
                  </a:lnTo>
                  <a:lnTo>
                    <a:pt x="12859" y="73"/>
                  </a:lnTo>
                  <a:lnTo>
                    <a:pt x="13006" y="122"/>
                  </a:lnTo>
                  <a:lnTo>
                    <a:pt x="13273" y="244"/>
                  </a:lnTo>
                  <a:lnTo>
                    <a:pt x="13493" y="365"/>
                  </a:lnTo>
                  <a:lnTo>
                    <a:pt x="13493" y="365"/>
                  </a:lnTo>
                  <a:lnTo>
                    <a:pt x="13663" y="463"/>
                  </a:lnTo>
                  <a:lnTo>
                    <a:pt x="13834" y="536"/>
                  </a:lnTo>
                  <a:lnTo>
                    <a:pt x="14028" y="585"/>
                  </a:lnTo>
                  <a:lnTo>
                    <a:pt x="14272" y="585"/>
                  </a:lnTo>
                  <a:lnTo>
                    <a:pt x="14272" y="585"/>
                  </a:lnTo>
                  <a:lnTo>
                    <a:pt x="14540" y="585"/>
                  </a:lnTo>
                  <a:lnTo>
                    <a:pt x="14735" y="536"/>
                  </a:lnTo>
                  <a:lnTo>
                    <a:pt x="14905" y="463"/>
                  </a:lnTo>
                  <a:lnTo>
                    <a:pt x="15051" y="365"/>
                  </a:lnTo>
                  <a:lnTo>
                    <a:pt x="15051" y="365"/>
                  </a:lnTo>
                  <a:lnTo>
                    <a:pt x="15295" y="244"/>
                  </a:lnTo>
                  <a:lnTo>
                    <a:pt x="15563" y="122"/>
                  </a:lnTo>
                  <a:lnTo>
                    <a:pt x="15709" y="73"/>
                  </a:lnTo>
                  <a:lnTo>
                    <a:pt x="15904" y="49"/>
                  </a:lnTo>
                  <a:lnTo>
                    <a:pt x="16099" y="24"/>
                  </a:lnTo>
                  <a:lnTo>
                    <a:pt x="16318"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43"/>
            <p:cNvSpPr/>
            <p:nvPr/>
          </p:nvSpPr>
          <p:spPr>
            <a:xfrm>
              <a:off x="6643075" y="4751700"/>
              <a:ext cx="407950" cy="14625"/>
            </a:xfrm>
            <a:custGeom>
              <a:avLst/>
              <a:gdLst/>
              <a:ahLst/>
              <a:cxnLst/>
              <a:rect l="l" t="t" r="r" b="b"/>
              <a:pathLst>
                <a:path w="16318" h="585" fill="none" extrusionOk="0">
                  <a:moveTo>
                    <a:pt x="16318" y="0"/>
                  </a:moveTo>
                  <a:lnTo>
                    <a:pt x="16318" y="0"/>
                  </a:lnTo>
                  <a:lnTo>
                    <a:pt x="16074" y="25"/>
                  </a:lnTo>
                  <a:lnTo>
                    <a:pt x="15879" y="73"/>
                  </a:lnTo>
                  <a:lnTo>
                    <a:pt x="15709" y="146"/>
                  </a:lnTo>
                  <a:lnTo>
                    <a:pt x="15538" y="244"/>
                  </a:lnTo>
                  <a:lnTo>
                    <a:pt x="15538" y="244"/>
                  </a:lnTo>
                  <a:lnTo>
                    <a:pt x="15319" y="366"/>
                  </a:lnTo>
                  <a:lnTo>
                    <a:pt x="15051" y="487"/>
                  </a:lnTo>
                  <a:lnTo>
                    <a:pt x="14881" y="536"/>
                  </a:lnTo>
                  <a:lnTo>
                    <a:pt x="14710" y="560"/>
                  </a:lnTo>
                  <a:lnTo>
                    <a:pt x="14516" y="585"/>
                  </a:lnTo>
                  <a:lnTo>
                    <a:pt x="14272" y="585"/>
                  </a:lnTo>
                  <a:lnTo>
                    <a:pt x="14272" y="585"/>
                  </a:lnTo>
                  <a:lnTo>
                    <a:pt x="14053" y="585"/>
                  </a:lnTo>
                  <a:lnTo>
                    <a:pt x="13858" y="560"/>
                  </a:lnTo>
                  <a:lnTo>
                    <a:pt x="13687" y="536"/>
                  </a:lnTo>
                  <a:lnTo>
                    <a:pt x="13517" y="487"/>
                  </a:lnTo>
                  <a:lnTo>
                    <a:pt x="13249" y="366"/>
                  </a:lnTo>
                  <a:lnTo>
                    <a:pt x="13030" y="244"/>
                  </a:lnTo>
                  <a:lnTo>
                    <a:pt x="13030" y="244"/>
                  </a:lnTo>
                  <a:lnTo>
                    <a:pt x="12859" y="146"/>
                  </a:lnTo>
                  <a:lnTo>
                    <a:pt x="12689" y="73"/>
                  </a:lnTo>
                  <a:lnTo>
                    <a:pt x="12494" y="25"/>
                  </a:lnTo>
                  <a:lnTo>
                    <a:pt x="12251" y="0"/>
                  </a:lnTo>
                  <a:lnTo>
                    <a:pt x="12251" y="0"/>
                  </a:lnTo>
                  <a:lnTo>
                    <a:pt x="11983" y="25"/>
                  </a:lnTo>
                  <a:lnTo>
                    <a:pt x="11788" y="73"/>
                  </a:lnTo>
                  <a:lnTo>
                    <a:pt x="11617" y="146"/>
                  </a:lnTo>
                  <a:lnTo>
                    <a:pt x="11471" y="244"/>
                  </a:lnTo>
                  <a:lnTo>
                    <a:pt x="11471" y="244"/>
                  </a:lnTo>
                  <a:lnTo>
                    <a:pt x="11228" y="366"/>
                  </a:lnTo>
                  <a:lnTo>
                    <a:pt x="10960" y="487"/>
                  </a:lnTo>
                  <a:lnTo>
                    <a:pt x="10814" y="536"/>
                  </a:lnTo>
                  <a:lnTo>
                    <a:pt x="10619" y="560"/>
                  </a:lnTo>
                  <a:lnTo>
                    <a:pt x="10424" y="585"/>
                  </a:lnTo>
                  <a:lnTo>
                    <a:pt x="10205" y="585"/>
                  </a:lnTo>
                  <a:lnTo>
                    <a:pt x="10205" y="585"/>
                  </a:lnTo>
                  <a:lnTo>
                    <a:pt x="9961" y="585"/>
                  </a:lnTo>
                  <a:lnTo>
                    <a:pt x="9766" y="560"/>
                  </a:lnTo>
                  <a:lnTo>
                    <a:pt x="9596" y="536"/>
                  </a:lnTo>
                  <a:lnTo>
                    <a:pt x="9425" y="487"/>
                  </a:lnTo>
                  <a:lnTo>
                    <a:pt x="9157" y="366"/>
                  </a:lnTo>
                  <a:lnTo>
                    <a:pt x="8938" y="244"/>
                  </a:lnTo>
                  <a:lnTo>
                    <a:pt x="8938" y="244"/>
                  </a:lnTo>
                  <a:lnTo>
                    <a:pt x="8768" y="146"/>
                  </a:lnTo>
                  <a:lnTo>
                    <a:pt x="8597" y="73"/>
                  </a:lnTo>
                  <a:lnTo>
                    <a:pt x="8402" y="25"/>
                  </a:lnTo>
                  <a:lnTo>
                    <a:pt x="8159" y="0"/>
                  </a:lnTo>
                  <a:lnTo>
                    <a:pt x="8159" y="0"/>
                  </a:lnTo>
                  <a:lnTo>
                    <a:pt x="7915" y="25"/>
                  </a:lnTo>
                  <a:lnTo>
                    <a:pt x="7721" y="73"/>
                  </a:lnTo>
                  <a:lnTo>
                    <a:pt x="7550" y="146"/>
                  </a:lnTo>
                  <a:lnTo>
                    <a:pt x="7380" y="244"/>
                  </a:lnTo>
                  <a:lnTo>
                    <a:pt x="7380" y="244"/>
                  </a:lnTo>
                  <a:lnTo>
                    <a:pt x="7160" y="366"/>
                  </a:lnTo>
                  <a:lnTo>
                    <a:pt x="6892" y="487"/>
                  </a:lnTo>
                  <a:lnTo>
                    <a:pt x="6722" y="536"/>
                  </a:lnTo>
                  <a:lnTo>
                    <a:pt x="6551" y="560"/>
                  </a:lnTo>
                  <a:lnTo>
                    <a:pt x="6332" y="585"/>
                  </a:lnTo>
                  <a:lnTo>
                    <a:pt x="6113" y="585"/>
                  </a:lnTo>
                  <a:lnTo>
                    <a:pt x="6113" y="585"/>
                  </a:lnTo>
                  <a:lnTo>
                    <a:pt x="5894" y="585"/>
                  </a:lnTo>
                  <a:lnTo>
                    <a:pt x="5699" y="560"/>
                  </a:lnTo>
                  <a:lnTo>
                    <a:pt x="5504" y="536"/>
                  </a:lnTo>
                  <a:lnTo>
                    <a:pt x="5358" y="487"/>
                  </a:lnTo>
                  <a:lnTo>
                    <a:pt x="5090" y="366"/>
                  </a:lnTo>
                  <a:lnTo>
                    <a:pt x="4847" y="244"/>
                  </a:lnTo>
                  <a:lnTo>
                    <a:pt x="4847" y="244"/>
                  </a:lnTo>
                  <a:lnTo>
                    <a:pt x="4676" y="146"/>
                  </a:lnTo>
                  <a:lnTo>
                    <a:pt x="4530" y="73"/>
                  </a:lnTo>
                  <a:lnTo>
                    <a:pt x="4335" y="25"/>
                  </a:lnTo>
                  <a:lnTo>
                    <a:pt x="4067" y="0"/>
                  </a:lnTo>
                  <a:lnTo>
                    <a:pt x="4067" y="0"/>
                  </a:lnTo>
                  <a:lnTo>
                    <a:pt x="3824" y="25"/>
                  </a:lnTo>
                  <a:lnTo>
                    <a:pt x="3629" y="73"/>
                  </a:lnTo>
                  <a:lnTo>
                    <a:pt x="3458" y="146"/>
                  </a:lnTo>
                  <a:lnTo>
                    <a:pt x="3288" y="244"/>
                  </a:lnTo>
                  <a:lnTo>
                    <a:pt x="3288" y="244"/>
                  </a:lnTo>
                  <a:lnTo>
                    <a:pt x="3069" y="366"/>
                  </a:lnTo>
                  <a:lnTo>
                    <a:pt x="2801" y="487"/>
                  </a:lnTo>
                  <a:lnTo>
                    <a:pt x="2630" y="536"/>
                  </a:lnTo>
                  <a:lnTo>
                    <a:pt x="2460" y="560"/>
                  </a:lnTo>
                  <a:lnTo>
                    <a:pt x="2265" y="585"/>
                  </a:lnTo>
                  <a:lnTo>
                    <a:pt x="2046" y="585"/>
                  </a:lnTo>
                  <a:lnTo>
                    <a:pt x="2046" y="585"/>
                  </a:lnTo>
                  <a:lnTo>
                    <a:pt x="1802" y="585"/>
                  </a:lnTo>
                  <a:lnTo>
                    <a:pt x="1607" y="560"/>
                  </a:lnTo>
                  <a:lnTo>
                    <a:pt x="1437" y="536"/>
                  </a:lnTo>
                  <a:lnTo>
                    <a:pt x="1266" y="487"/>
                  </a:lnTo>
                  <a:lnTo>
                    <a:pt x="999" y="366"/>
                  </a:lnTo>
                  <a:lnTo>
                    <a:pt x="779" y="244"/>
                  </a:lnTo>
                  <a:lnTo>
                    <a:pt x="779" y="244"/>
                  </a:lnTo>
                  <a:lnTo>
                    <a:pt x="609" y="146"/>
                  </a:lnTo>
                  <a:lnTo>
                    <a:pt x="438" y="73"/>
                  </a:lnTo>
                  <a:lnTo>
                    <a:pt x="244" y="25"/>
                  </a:lnTo>
                  <a:lnTo>
                    <a:pt x="0" y="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43"/>
            <p:cNvSpPr/>
            <p:nvPr/>
          </p:nvSpPr>
          <p:spPr>
            <a:xfrm>
              <a:off x="6672900" y="4309650"/>
              <a:ext cx="348900" cy="376300"/>
            </a:xfrm>
            <a:custGeom>
              <a:avLst/>
              <a:gdLst/>
              <a:ahLst/>
              <a:cxnLst/>
              <a:rect l="l" t="t" r="r" b="b"/>
              <a:pathLst>
                <a:path w="13956" h="15052" fill="none" extrusionOk="0">
                  <a:moveTo>
                    <a:pt x="13347" y="6747"/>
                  </a:moveTo>
                  <a:lnTo>
                    <a:pt x="12470" y="6406"/>
                  </a:lnTo>
                  <a:lnTo>
                    <a:pt x="12470" y="3532"/>
                  </a:lnTo>
                  <a:lnTo>
                    <a:pt x="10790" y="3532"/>
                  </a:lnTo>
                  <a:lnTo>
                    <a:pt x="10790" y="2022"/>
                  </a:lnTo>
                  <a:lnTo>
                    <a:pt x="8427" y="2022"/>
                  </a:lnTo>
                  <a:lnTo>
                    <a:pt x="8427" y="1"/>
                  </a:lnTo>
                  <a:lnTo>
                    <a:pt x="6966" y="1"/>
                  </a:lnTo>
                  <a:lnTo>
                    <a:pt x="5505" y="1"/>
                  </a:lnTo>
                  <a:lnTo>
                    <a:pt x="5505" y="2022"/>
                  </a:lnTo>
                  <a:lnTo>
                    <a:pt x="3142" y="2022"/>
                  </a:lnTo>
                  <a:lnTo>
                    <a:pt x="3142" y="3532"/>
                  </a:lnTo>
                  <a:lnTo>
                    <a:pt x="1462" y="3532"/>
                  </a:lnTo>
                  <a:lnTo>
                    <a:pt x="1462" y="6406"/>
                  </a:lnTo>
                  <a:lnTo>
                    <a:pt x="585" y="6747"/>
                  </a:lnTo>
                  <a:lnTo>
                    <a:pt x="585" y="6747"/>
                  </a:lnTo>
                  <a:lnTo>
                    <a:pt x="414" y="6844"/>
                  </a:lnTo>
                  <a:lnTo>
                    <a:pt x="268" y="6966"/>
                  </a:lnTo>
                  <a:lnTo>
                    <a:pt x="147" y="7112"/>
                  </a:lnTo>
                  <a:lnTo>
                    <a:pt x="49" y="7258"/>
                  </a:lnTo>
                  <a:lnTo>
                    <a:pt x="0" y="7404"/>
                  </a:lnTo>
                  <a:lnTo>
                    <a:pt x="0" y="7575"/>
                  </a:lnTo>
                  <a:lnTo>
                    <a:pt x="0" y="7770"/>
                  </a:lnTo>
                  <a:lnTo>
                    <a:pt x="73" y="7965"/>
                  </a:lnTo>
                  <a:lnTo>
                    <a:pt x="1510" y="11277"/>
                  </a:lnTo>
                  <a:lnTo>
                    <a:pt x="1510" y="14833"/>
                  </a:lnTo>
                  <a:lnTo>
                    <a:pt x="1510" y="14833"/>
                  </a:lnTo>
                  <a:lnTo>
                    <a:pt x="1754" y="14711"/>
                  </a:lnTo>
                  <a:lnTo>
                    <a:pt x="2046" y="14589"/>
                  </a:lnTo>
                  <a:lnTo>
                    <a:pt x="2241" y="14540"/>
                  </a:lnTo>
                  <a:lnTo>
                    <a:pt x="2436" y="14516"/>
                  </a:lnTo>
                  <a:lnTo>
                    <a:pt x="2655" y="14492"/>
                  </a:lnTo>
                  <a:lnTo>
                    <a:pt x="2874" y="14467"/>
                  </a:lnTo>
                  <a:lnTo>
                    <a:pt x="2874" y="14467"/>
                  </a:lnTo>
                  <a:lnTo>
                    <a:pt x="3167" y="14492"/>
                  </a:lnTo>
                  <a:lnTo>
                    <a:pt x="3410" y="14516"/>
                  </a:lnTo>
                  <a:lnTo>
                    <a:pt x="3629" y="14565"/>
                  </a:lnTo>
                  <a:lnTo>
                    <a:pt x="3824" y="14638"/>
                  </a:lnTo>
                  <a:lnTo>
                    <a:pt x="4141" y="14760"/>
                  </a:lnTo>
                  <a:lnTo>
                    <a:pt x="4384" y="14906"/>
                  </a:lnTo>
                  <a:lnTo>
                    <a:pt x="4384" y="14906"/>
                  </a:lnTo>
                  <a:lnTo>
                    <a:pt x="4530" y="14979"/>
                  </a:lnTo>
                  <a:lnTo>
                    <a:pt x="4628" y="15028"/>
                  </a:lnTo>
                  <a:lnTo>
                    <a:pt x="4774" y="15052"/>
                  </a:lnTo>
                  <a:lnTo>
                    <a:pt x="4920" y="15052"/>
                  </a:lnTo>
                  <a:lnTo>
                    <a:pt x="4920" y="15052"/>
                  </a:lnTo>
                  <a:lnTo>
                    <a:pt x="5091" y="15052"/>
                  </a:lnTo>
                  <a:lnTo>
                    <a:pt x="5212" y="15028"/>
                  </a:lnTo>
                  <a:lnTo>
                    <a:pt x="5334" y="14979"/>
                  </a:lnTo>
                  <a:lnTo>
                    <a:pt x="5456" y="14906"/>
                  </a:lnTo>
                  <a:lnTo>
                    <a:pt x="5456" y="14906"/>
                  </a:lnTo>
                  <a:lnTo>
                    <a:pt x="5724" y="14760"/>
                  </a:lnTo>
                  <a:lnTo>
                    <a:pt x="6040" y="14638"/>
                  </a:lnTo>
                  <a:lnTo>
                    <a:pt x="6235" y="14565"/>
                  </a:lnTo>
                  <a:lnTo>
                    <a:pt x="6454" y="14516"/>
                  </a:lnTo>
                  <a:lnTo>
                    <a:pt x="6698" y="14492"/>
                  </a:lnTo>
                  <a:lnTo>
                    <a:pt x="6966" y="14467"/>
                  </a:lnTo>
                  <a:lnTo>
                    <a:pt x="6966" y="14467"/>
                  </a:lnTo>
                  <a:lnTo>
                    <a:pt x="7234" y="14492"/>
                  </a:lnTo>
                  <a:lnTo>
                    <a:pt x="7477" y="14516"/>
                  </a:lnTo>
                  <a:lnTo>
                    <a:pt x="7697" y="14565"/>
                  </a:lnTo>
                  <a:lnTo>
                    <a:pt x="7891" y="14638"/>
                  </a:lnTo>
                  <a:lnTo>
                    <a:pt x="8232" y="14760"/>
                  </a:lnTo>
                  <a:lnTo>
                    <a:pt x="8476" y="14906"/>
                  </a:lnTo>
                  <a:lnTo>
                    <a:pt x="8476" y="14906"/>
                  </a:lnTo>
                  <a:lnTo>
                    <a:pt x="8598" y="14979"/>
                  </a:lnTo>
                  <a:lnTo>
                    <a:pt x="8719" y="15028"/>
                  </a:lnTo>
                  <a:lnTo>
                    <a:pt x="8841" y="15052"/>
                  </a:lnTo>
                  <a:lnTo>
                    <a:pt x="9012" y="15052"/>
                  </a:lnTo>
                  <a:lnTo>
                    <a:pt x="9012" y="15052"/>
                  </a:lnTo>
                  <a:lnTo>
                    <a:pt x="9158" y="15052"/>
                  </a:lnTo>
                  <a:lnTo>
                    <a:pt x="9304" y="15028"/>
                  </a:lnTo>
                  <a:lnTo>
                    <a:pt x="9401" y="14979"/>
                  </a:lnTo>
                  <a:lnTo>
                    <a:pt x="9548" y="14906"/>
                  </a:lnTo>
                  <a:lnTo>
                    <a:pt x="9548" y="14906"/>
                  </a:lnTo>
                  <a:lnTo>
                    <a:pt x="9791" y="14760"/>
                  </a:lnTo>
                  <a:lnTo>
                    <a:pt x="10108" y="14638"/>
                  </a:lnTo>
                  <a:lnTo>
                    <a:pt x="10303" y="14565"/>
                  </a:lnTo>
                  <a:lnTo>
                    <a:pt x="10522" y="14516"/>
                  </a:lnTo>
                  <a:lnTo>
                    <a:pt x="10765" y="14492"/>
                  </a:lnTo>
                  <a:lnTo>
                    <a:pt x="11058" y="14467"/>
                  </a:lnTo>
                  <a:lnTo>
                    <a:pt x="11058" y="14467"/>
                  </a:lnTo>
                  <a:lnTo>
                    <a:pt x="11277" y="14492"/>
                  </a:lnTo>
                  <a:lnTo>
                    <a:pt x="11496" y="14516"/>
                  </a:lnTo>
                  <a:lnTo>
                    <a:pt x="11691" y="14540"/>
                  </a:lnTo>
                  <a:lnTo>
                    <a:pt x="11886" y="14589"/>
                  </a:lnTo>
                  <a:lnTo>
                    <a:pt x="12178" y="14711"/>
                  </a:lnTo>
                  <a:lnTo>
                    <a:pt x="12421" y="14833"/>
                  </a:lnTo>
                  <a:lnTo>
                    <a:pt x="12421" y="11277"/>
                  </a:lnTo>
                  <a:lnTo>
                    <a:pt x="13858" y="7965"/>
                  </a:lnTo>
                  <a:lnTo>
                    <a:pt x="13858" y="7965"/>
                  </a:lnTo>
                  <a:lnTo>
                    <a:pt x="13931" y="7770"/>
                  </a:lnTo>
                  <a:lnTo>
                    <a:pt x="13956" y="7575"/>
                  </a:lnTo>
                  <a:lnTo>
                    <a:pt x="13931" y="7404"/>
                  </a:lnTo>
                  <a:lnTo>
                    <a:pt x="13883" y="7258"/>
                  </a:lnTo>
                  <a:lnTo>
                    <a:pt x="13785" y="7112"/>
                  </a:lnTo>
                  <a:lnTo>
                    <a:pt x="13664" y="6966"/>
                  </a:lnTo>
                  <a:lnTo>
                    <a:pt x="13517" y="6844"/>
                  </a:lnTo>
                  <a:lnTo>
                    <a:pt x="13347" y="6747"/>
                  </a:lnTo>
                  <a:lnTo>
                    <a:pt x="13347" y="674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43"/>
            <p:cNvSpPr/>
            <p:nvPr/>
          </p:nvSpPr>
          <p:spPr>
            <a:xfrm>
              <a:off x="6805625" y="4452725"/>
              <a:ext cx="15850" cy="28050"/>
            </a:xfrm>
            <a:custGeom>
              <a:avLst/>
              <a:gdLst/>
              <a:ahLst/>
              <a:cxnLst/>
              <a:rect l="l" t="t" r="r" b="b"/>
              <a:pathLst>
                <a:path w="634" h="1122" fill="none" extrusionOk="0">
                  <a:moveTo>
                    <a:pt x="317" y="1121"/>
                  </a:moveTo>
                  <a:lnTo>
                    <a:pt x="317" y="1121"/>
                  </a:lnTo>
                  <a:lnTo>
                    <a:pt x="244" y="1097"/>
                  </a:lnTo>
                  <a:lnTo>
                    <a:pt x="196" y="1073"/>
                  </a:lnTo>
                  <a:lnTo>
                    <a:pt x="123" y="1024"/>
                  </a:lnTo>
                  <a:lnTo>
                    <a:pt x="74" y="951"/>
                  </a:lnTo>
                  <a:lnTo>
                    <a:pt x="25" y="780"/>
                  </a:lnTo>
                  <a:lnTo>
                    <a:pt x="1" y="561"/>
                  </a:lnTo>
                  <a:lnTo>
                    <a:pt x="1" y="561"/>
                  </a:lnTo>
                  <a:lnTo>
                    <a:pt x="25" y="342"/>
                  </a:lnTo>
                  <a:lnTo>
                    <a:pt x="74" y="147"/>
                  </a:lnTo>
                  <a:lnTo>
                    <a:pt x="123" y="98"/>
                  </a:lnTo>
                  <a:lnTo>
                    <a:pt x="196" y="25"/>
                  </a:lnTo>
                  <a:lnTo>
                    <a:pt x="244" y="1"/>
                  </a:lnTo>
                  <a:lnTo>
                    <a:pt x="317" y="1"/>
                  </a:lnTo>
                  <a:lnTo>
                    <a:pt x="317" y="1"/>
                  </a:lnTo>
                  <a:lnTo>
                    <a:pt x="366" y="1"/>
                  </a:lnTo>
                  <a:lnTo>
                    <a:pt x="439" y="25"/>
                  </a:lnTo>
                  <a:lnTo>
                    <a:pt x="488" y="98"/>
                  </a:lnTo>
                  <a:lnTo>
                    <a:pt x="537" y="147"/>
                  </a:lnTo>
                  <a:lnTo>
                    <a:pt x="610" y="342"/>
                  </a:lnTo>
                  <a:lnTo>
                    <a:pt x="634" y="561"/>
                  </a:lnTo>
                  <a:lnTo>
                    <a:pt x="634" y="561"/>
                  </a:lnTo>
                  <a:lnTo>
                    <a:pt x="610" y="780"/>
                  </a:lnTo>
                  <a:lnTo>
                    <a:pt x="537" y="951"/>
                  </a:lnTo>
                  <a:lnTo>
                    <a:pt x="488" y="1024"/>
                  </a:lnTo>
                  <a:lnTo>
                    <a:pt x="439" y="1073"/>
                  </a:lnTo>
                  <a:lnTo>
                    <a:pt x="366"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43"/>
            <p:cNvSpPr/>
            <p:nvPr/>
          </p:nvSpPr>
          <p:spPr>
            <a:xfrm>
              <a:off x="6872600" y="4452725"/>
              <a:ext cx="15875" cy="28050"/>
            </a:xfrm>
            <a:custGeom>
              <a:avLst/>
              <a:gdLst/>
              <a:ahLst/>
              <a:cxnLst/>
              <a:rect l="l" t="t" r="r" b="b"/>
              <a:pathLst>
                <a:path w="635" h="1122" fill="none" extrusionOk="0">
                  <a:moveTo>
                    <a:pt x="317" y="1121"/>
                  </a:moveTo>
                  <a:lnTo>
                    <a:pt x="317" y="1121"/>
                  </a:lnTo>
                  <a:lnTo>
                    <a:pt x="269" y="1097"/>
                  </a:lnTo>
                  <a:lnTo>
                    <a:pt x="196" y="1073"/>
                  </a:lnTo>
                  <a:lnTo>
                    <a:pt x="147" y="1024"/>
                  </a:lnTo>
                  <a:lnTo>
                    <a:pt x="98" y="951"/>
                  </a:lnTo>
                  <a:lnTo>
                    <a:pt x="25" y="780"/>
                  </a:lnTo>
                  <a:lnTo>
                    <a:pt x="1" y="561"/>
                  </a:lnTo>
                  <a:lnTo>
                    <a:pt x="1" y="561"/>
                  </a:lnTo>
                  <a:lnTo>
                    <a:pt x="25" y="342"/>
                  </a:lnTo>
                  <a:lnTo>
                    <a:pt x="98" y="147"/>
                  </a:lnTo>
                  <a:lnTo>
                    <a:pt x="147" y="98"/>
                  </a:lnTo>
                  <a:lnTo>
                    <a:pt x="196" y="25"/>
                  </a:lnTo>
                  <a:lnTo>
                    <a:pt x="269" y="1"/>
                  </a:lnTo>
                  <a:lnTo>
                    <a:pt x="317" y="1"/>
                  </a:lnTo>
                  <a:lnTo>
                    <a:pt x="317" y="1"/>
                  </a:lnTo>
                  <a:lnTo>
                    <a:pt x="390" y="1"/>
                  </a:lnTo>
                  <a:lnTo>
                    <a:pt x="464" y="25"/>
                  </a:lnTo>
                  <a:lnTo>
                    <a:pt x="512" y="98"/>
                  </a:lnTo>
                  <a:lnTo>
                    <a:pt x="561" y="147"/>
                  </a:lnTo>
                  <a:lnTo>
                    <a:pt x="610" y="342"/>
                  </a:lnTo>
                  <a:lnTo>
                    <a:pt x="634" y="561"/>
                  </a:lnTo>
                  <a:lnTo>
                    <a:pt x="634" y="561"/>
                  </a:lnTo>
                  <a:lnTo>
                    <a:pt x="610" y="780"/>
                  </a:lnTo>
                  <a:lnTo>
                    <a:pt x="561" y="951"/>
                  </a:lnTo>
                  <a:lnTo>
                    <a:pt x="512" y="1024"/>
                  </a:lnTo>
                  <a:lnTo>
                    <a:pt x="464" y="1073"/>
                  </a:lnTo>
                  <a:lnTo>
                    <a:pt x="390" y="1097"/>
                  </a:lnTo>
                  <a:lnTo>
                    <a:pt x="317" y="1121"/>
                  </a:lnTo>
                  <a:lnTo>
                    <a:pt x="317" y="112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43"/>
            <p:cNvSpPr/>
            <p:nvPr/>
          </p:nvSpPr>
          <p:spPr>
            <a:xfrm>
              <a:off x="6709425" y="4414975"/>
              <a:ext cx="275250" cy="54825"/>
            </a:xfrm>
            <a:custGeom>
              <a:avLst/>
              <a:gdLst/>
              <a:ahLst/>
              <a:cxnLst/>
              <a:rect l="l" t="t" r="r" b="b"/>
              <a:pathLst>
                <a:path w="11010" h="2193" fill="none" extrusionOk="0">
                  <a:moveTo>
                    <a:pt x="11009" y="2193"/>
                  </a:moveTo>
                  <a:lnTo>
                    <a:pt x="5505" y="1"/>
                  </a:lnTo>
                  <a:lnTo>
                    <a:pt x="1" y="21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43"/>
            <p:cNvSpPr/>
            <p:nvPr/>
          </p:nvSpPr>
          <p:spPr>
            <a:xfrm>
              <a:off x="6733175" y="4382725"/>
              <a:ext cx="227750" cy="37150"/>
            </a:xfrm>
            <a:custGeom>
              <a:avLst/>
              <a:gdLst/>
              <a:ahLst/>
              <a:cxnLst/>
              <a:rect l="l" t="t" r="r" b="b"/>
              <a:pathLst>
                <a:path w="9110" h="1486" fill="none" extrusionOk="0">
                  <a:moveTo>
                    <a:pt x="1" y="1486"/>
                  </a:moveTo>
                  <a:lnTo>
                    <a:pt x="1681" y="1486"/>
                  </a:lnTo>
                  <a:lnTo>
                    <a:pt x="1681" y="0"/>
                  </a:lnTo>
                  <a:lnTo>
                    <a:pt x="4555" y="0"/>
                  </a:lnTo>
                  <a:lnTo>
                    <a:pt x="7429" y="0"/>
                  </a:lnTo>
                  <a:lnTo>
                    <a:pt x="7429" y="1486"/>
                  </a:lnTo>
                  <a:lnTo>
                    <a:pt x="9109" y="1486"/>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43"/>
            <p:cNvSpPr/>
            <p:nvPr/>
          </p:nvSpPr>
          <p:spPr>
            <a:xfrm>
              <a:off x="6847025" y="4414975"/>
              <a:ext cx="25" cy="145550"/>
            </a:xfrm>
            <a:custGeom>
              <a:avLst/>
              <a:gdLst/>
              <a:ahLst/>
              <a:cxnLst/>
              <a:rect l="l" t="t" r="r" b="b"/>
              <a:pathLst>
                <a:path w="1" h="5822" fill="none" extrusionOk="0">
                  <a:moveTo>
                    <a:pt x="1" y="1"/>
                  </a:moveTo>
                  <a:lnTo>
                    <a:pt x="1" y="5822"/>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43"/>
          <p:cNvGrpSpPr/>
          <p:nvPr/>
        </p:nvGrpSpPr>
        <p:grpSpPr>
          <a:xfrm>
            <a:off x="4251419" y="4291984"/>
            <a:ext cx="452420" cy="433992"/>
            <a:chOff x="5233525" y="4954450"/>
            <a:chExt cx="538275" cy="516350"/>
          </a:xfrm>
        </p:grpSpPr>
        <p:sp>
          <p:nvSpPr>
            <p:cNvPr id="907" name="Google Shape;907;p43"/>
            <p:cNvSpPr/>
            <p:nvPr/>
          </p:nvSpPr>
          <p:spPr>
            <a:xfrm>
              <a:off x="5637825" y="4954450"/>
              <a:ext cx="89525" cy="89525"/>
            </a:xfrm>
            <a:custGeom>
              <a:avLst/>
              <a:gdLst/>
              <a:ahLst/>
              <a:cxnLst/>
              <a:rect l="l" t="t" r="r" b="b"/>
              <a:pathLst>
                <a:path w="3581" h="3581" fill="none" extrusionOk="0">
                  <a:moveTo>
                    <a:pt x="1023" y="3410"/>
                  </a:moveTo>
                  <a:lnTo>
                    <a:pt x="1023" y="3410"/>
                  </a:lnTo>
                  <a:lnTo>
                    <a:pt x="1193" y="3483"/>
                  </a:lnTo>
                  <a:lnTo>
                    <a:pt x="1388" y="3532"/>
                  </a:lnTo>
                  <a:lnTo>
                    <a:pt x="1583" y="3556"/>
                  </a:lnTo>
                  <a:lnTo>
                    <a:pt x="1778" y="3581"/>
                  </a:lnTo>
                  <a:lnTo>
                    <a:pt x="1778" y="3581"/>
                  </a:lnTo>
                  <a:lnTo>
                    <a:pt x="1973" y="3556"/>
                  </a:lnTo>
                  <a:lnTo>
                    <a:pt x="2143" y="3532"/>
                  </a:lnTo>
                  <a:lnTo>
                    <a:pt x="2314" y="3508"/>
                  </a:lnTo>
                  <a:lnTo>
                    <a:pt x="2484" y="3435"/>
                  </a:lnTo>
                  <a:lnTo>
                    <a:pt x="2630" y="3361"/>
                  </a:lnTo>
                  <a:lnTo>
                    <a:pt x="2776" y="3264"/>
                  </a:lnTo>
                  <a:lnTo>
                    <a:pt x="2923" y="3167"/>
                  </a:lnTo>
                  <a:lnTo>
                    <a:pt x="3044" y="3045"/>
                  </a:lnTo>
                  <a:lnTo>
                    <a:pt x="3166" y="2923"/>
                  </a:lnTo>
                  <a:lnTo>
                    <a:pt x="3264" y="2801"/>
                  </a:lnTo>
                  <a:lnTo>
                    <a:pt x="3361" y="2631"/>
                  </a:lnTo>
                  <a:lnTo>
                    <a:pt x="3434" y="2485"/>
                  </a:lnTo>
                  <a:lnTo>
                    <a:pt x="3483" y="2314"/>
                  </a:lnTo>
                  <a:lnTo>
                    <a:pt x="3531" y="2144"/>
                  </a:lnTo>
                  <a:lnTo>
                    <a:pt x="3556" y="1973"/>
                  </a:lnTo>
                  <a:lnTo>
                    <a:pt x="3580" y="1803"/>
                  </a:lnTo>
                  <a:lnTo>
                    <a:pt x="3580" y="1803"/>
                  </a:lnTo>
                  <a:lnTo>
                    <a:pt x="3556" y="1608"/>
                  </a:lnTo>
                  <a:lnTo>
                    <a:pt x="3531" y="1437"/>
                  </a:lnTo>
                  <a:lnTo>
                    <a:pt x="3483" y="1267"/>
                  </a:lnTo>
                  <a:lnTo>
                    <a:pt x="3434" y="1096"/>
                  </a:lnTo>
                  <a:lnTo>
                    <a:pt x="3361" y="950"/>
                  </a:lnTo>
                  <a:lnTo>
                    <a:pt x="3264" y="804"/>
                  </a:lnTo>
                  <a:lnTo>
                    <a:pt x="3166" y="658"/>
                  </a:lnTo>
                  <a:lnTo>
                    <a:pt x="3044" y="536"/>
                  </a:lnTo>
                  <a:lnTo>
                    <a:pt x="2923" y="414"/>
                  </a:lnTo>
                  <a:lnTo>
                    <a:pt x="2776" y="317"/>
                  </a:lnTo>
                  <a:lnTo>
                    <a:pt x="2630" y="220"/>
                  </a:lnTo>
                  <a:lnTo>
                    <a:pt x="2484" y="147"/>
                  </a:lnTo>
                  <a:lnTo>
                    <a:pt x="2314" y="98"/>
                  </a:lnTo>
                  <a:lnTo>
                    <a:pt x="2143" y="49"/>
                  </a:lnTo>
                  <a:lnTo>
                    <a:pt x="1973" y="25"/>
                  </a:lnTo>
                  <a:lnTo>
                    <a:pt x="1778" y="0"/>
                  </a:lnTo>
                  <a:lnTo>
                    <a:pt x="1778" y="0"/>
                  </a:lnTo>
                  <a:lnTo>
                    <a:pt x="1607" y="25"/>
                  </a:lnTo>
                  <a:lnTo>
                    <a:pt x="1437" y="49"/>
                  </a:lnTo>
                  <a:lnTo>
                    <a:pt x="1266" y="98"/>
                  </a:lnTo>
                  <a:lnTo>
                    <a:pt x="1096" y="147"/>
                  </a:lnTo>
                  <a:lnTo>
                    <a:pt x="925" y="220"/>
                  </a:lnTo>
                  <a:lnTo>
                    <a:pt x="779" y="317"/>
                  </a:lnTo>
                  <a:lnTo>
                    <a:pt x="658" y="414"/>
                  </a:lnTo>
                  <a:lnTo>
                    <a:pt x="536" y="536"/>
                  </a:lnTo>
                  <a:lnTo>
                    <a:pt x="414" y="658"/>
                  </a:lnTo>
                  <a:lnTo>
                    <a:pt x="317" y="804"/>
                  </a:lnTo>
                  <a:lnTo>
                    <a:pt x="219" y="950"/>
                  </a:lnTo>
                  <a:lnTo>
                    <a:pt x="146" y="1096"/>
                  </a:lnTo>
                  <a:lnTo>
                    <a:pt x="73" y="1267"/>
                  </a:lnTo>
                  <a:lnTo>
                    <a:pt x="49" y="1437"/>
                  </a:lnTo>
                  <a:lnTo>
                    <a:pt x="24" y="1608"/>
                  </a:lnTo>
                  <a:lnTo>
                    <a:pt x="0" y="1803"/>
                  </a:lnTo>
                  <a:lnTo>
                    <a:pt x="0" y="1803"/>
                  </a:lnTo>
                  <a:lnTo>
                    <a:pt x="24" y="2071"/>
                  </a:lnTo>
                  <a:lnTo>
                    <a:pt x="97" y="2339"/>
                  </a:lnTo>
                  <a:lnTo>
                    <a:pt x="195" y="2582"/>
                  </a:lnTo>
                  <a:lnTo>
                    <a:pt x="317" y="280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43"/>
            <p:cNvSpPr/>
            <p:nvPr/>
          </p:nvSpPr>
          <p:spPr>
            <a:xfrm>
              <a:off x="5323025" y="4980625"/>
              <a:ext cx="88925" cy="88925"/>
            </a:xfrm>
            <a:custGeom>
              <a:avLst/>
              <a:gdLst/>
              <a:ahLst/>
              <a:cxnLst/>
              <a:rect l="l" t="t" r="r" b="b"/>
              <a:pathLst>
                <a:path w="3557" h="3557" fill="none" extrusionOk="0">
                  <a:moveTo>
                    <a:pt x="3191" y="2850"/>
                  </a:moveTo>
                  <a:lnTo>
                    <a:pt x="3191" y="2850"/>
                  </a:lnTo>
                  <a:lnTo>
                    <a:pt x="3313" y="2680"/>
                  </a:lnTo>
                  <a:lnTo>
                    <a:pt x="3410" y="2509"/>
                  </a:lnTo>
                  <a:lnTo>
                    <a:pt x="3483" y="2314"/>
                  </a:lnTo>
                  <a:lnTo>
                    <a:pt x="3532" y="2095"/>
                  </a:lnTo>
                  <a:lnTo>
                    <a:pt x="3532" y="2095"/>
                  </a:lnTo>
                  <a:lnTo>
                    <a:pt x="3556" y="1925"/>
                  </a:lnTo>
                  <a:lnTo>
                    <a:pt x="3556" y="1730"/>
                  </a:lnTo>
                  <a:lnTo>
                    <a:pt x="3556" y="1559"/>
                  </a:lnTo>
                  <a:lnTo>
                    <a:pt x="3508" y="1389"/>
                  </a:lnTo>
                  <a:lnTo>
                    <a:pt x="3459" y="1218"/>
                  </a:lnTo>
                  <a:lnTo>
                    <a:pt x="3410" y="1072"/>
                  </a:lnTo>
                  <a:lnTo>
                    <a:pt x="3337" y="902"/>
                  </a:lnTo>
                  <a:lnTo>
                    <a:pt x="3240" y="756"/>
                  </a:lnTo>
                  <a:lnTo>
                    <a:pt x="3142" y="634"/>
                  </a:lnTo>
                  <a:lnTo>
                    <a:pt x="3021" y="512"/>
                  </a:lnTo>
                  <a:lnTo>
                    <a:pt x="2899" y="390"/>
                  </a:lnTo>
                  <a:lnTo>
                    <a:pt x="2753" y="293"/>
                  </a:lnTo>
                  <a:lnTo>
                    <a:pt x="2606" y="196"/>
                  </a:lnTo>
                  <a:lnTo>
                    <a:pt x="2436" y="122"/>
                  </a:lnTo>
                  <a:lnTo>
                    <a:pt x="2266" y="74"/>
                  </a:lnTo>
                  <a:lnTo>
                    <a:pt x="2095" y="25"/>
                  </a:lnTo>
                  <a:lnTo>
                    <a:pt x="2095" y="25"/>
                  </a:lnTo>
                  <a:lnTo>
                    <a:pt x="1925" y="1"/>
                  </a:lnTo>
                  <a:lnTo>
                    <a:pt x="1730" y="1"/>
                  </a:lnTo>
                  <a:lnTo>
                    <a:pt x="1559" y="1"/>
                  </a:lnTo>
                  <a:lnTo>
                    <a:pt x="1389" y="25"/>
                  </a:lnTo>
                  <a:lnTo>
                    <a:pt x="1218" y="74"/>
                  </a:lnTo>
                  <a:lnTo>
                    <a:pt x="1072" y="147"/>
                  </a:lnTo>
                  <a:lnTo>
                    <a:pt x="902" y="220"/>
                  </a:lnTo>
                  <a:lnTo>
                    <a:pt x="756" y="317"/>
                  </a:lnTo>
                  <a:lnTo>
                    <a:pt x="634" y="415"/>
                  </a:lnTo>
                  <a:lnTo>
                    <a:pt x="512" y="537"/>
                  </a:lnTo>
                  <a:lnTo>
                    <a:pt x="390" y="658"/>
                  </a:lnTo>
                  <a:lnTo>
                    <a:pt x="293" y="804"/>
                  </a:lnTo>
                  <a:lnTo>
                    <a:pt x="195" y="951"/>
                  </a:lnTo>
                  <a:lnTo>
                    <a:pt x="122" y="1097"/>
                  </a:lnTo>
                  <a:lnTo>
                    <a:pt x="74" y="1267"/>
                  </a:lnTo>
                  <a:lnTo>
                    <a:pt x="25" y="1462"/>
                  </a:lnTo>
                  <a:lnTo>
                    <a:pt x="25" y="1462"/>
                  </a:lnTo>
                  <a:lnTo>
                    <a:pt x="1" y="1633"/>
                  </a:lnTo>
                  <a:lnTo>
                    <a:pt x="1" y="1803"/>
                  </a:lnTo>
                  <a:lnTo>
                    <a:pt x="1" y="1998"/>
                  </a:lnTo>
                  <a:lnTo>
                    <a:pt x="25" y="2168"/>
                  </a:lnTo>
                  <a:lnTo>
                    <a:pt x="74" y="2339"/>
                  </a:lnTo>
                  <a:lnTo>
                    <a:pt x="147" y="2485"/>
                  </a:lnTo>
                  <a:lnTo>
                    <a:pt x="220" y="2655"/>
                  </a:lnTo>
                  <a:lnTo>
                    <a:pt x="317" y="2777"/>
                  </a:lnTo>
                  <a:lnTo>
                    <a:pt x="415" y="2923"/>
                  </a:lnTo>
                  <a:lnTo>
                    <a:pt x="536" y="3045"/>
                  </a:lnTo>
                  <a:lnTo>
                    <a:pt x="658" y="3167"/>
                  </a:lnTo>
                  <a:lnTo>
                    <a:pt x="804" y="3264"/>
                  </a:lnTo>
                  <a:lnTo>
                    <a:pt x="950" y="3362"/>
                  </a:lnTo>
                  <a:lnTo>
                    <a:pt x="1096" y="3435"/>
                  </a:lnTo>
                  <a:lnTo>
                    <a:pt x="1267" y="3483"/>
                  </a:lnTo>
                  <a:lnTo>
                    <a:pt x="1462" y="3532"/>
                  </a:lnTo>
                  <a:lnTo>
                    <a:pt x="1462" y="3532"/>
                  </a:lnTo>
                  <a:lnTo>
                    <a:pt x="1705" y="3557"/>
                  </a:lnTo>
                  <a:lnTo>
                    <a:pt x="1973" y="3557"/>
                  </a:lnTo>
                  <a:lnTo>
                    <a:pt x="2217" y="3508"/>
                  </a:lnTo>
                  <a:lnTo>
                    <a:pt x="2460" y="343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43"/>
            <p:cNvSpPr/>
            <p:nvPr/>
          </p:nvSpPr>
          <p:spPr>
            <a:xfrm>
              <a:off x="5233525" y="5255225"/>
              <a:ext cx="89525" cy="89525"/>
            </a:xfrm>
            <a:custGeom>
              <a:avLst/>
              <a:gdLst/>
              <a:ahLst/>
              <a:cxnLst/>
              <a:rect l="l" t="t" r="r" b="b"/>
              <a:pathLst>
                <a:path w="3581" h="3581" fill="none" extrusionOk="0">
                  <a:moveTo>
                    <a:pt x="3215" y="707"/>
                  </a:moveTo>
                  <a:lnTo>
                    <a:pt x="3215" y="707"/>
                  </a:lnTo>
                  <a:lnTo>
                    <a:pt x="3093" y="585"/>
                  </a:lnTo>
                  <a:lnTo>
                    <a:pt x="2972" y="464"/>
                  </a:lnTo>
                  <a:lnTo>
                    <a:pt x="2850" y="342"/>
                  </a:lnTo>
                  <a:lnTo>
                    <a:pt x="2679" y="244"/>
                  </a:lnTo>
                  <a:lnTo>
                    <a:pt x="2679" y="244"/>
                  </a:lnTo>
                  <a:lnTo>
                    <a:pt x="2533" y="171"/>
                  </a:lnTo>
                  <a:lnTo>
                    <a:pt x="2363" y="98"/>
                  </a:lnTo>
                  <a:lnTo>
                    <a:pt x="2192" y="50"/>
                  </a:lnTo>
                  <a:lnTo>
                    <a:pt x="2022" y="25"/>
                  </a:lnTo>
                  <a:lnTo>
                    <a:pt x="1851" y="1"/>
                  </a:lnTo>
                  <a:lnTo>
                    <a:pt x="1681" y="25"/>
                  </a:lnTo>
                  <a:lnTo>
                    <a:pt x="1510" y="25"/>
                  </a:lnTo>
                  <a:lnTo>
                    <a:pt x="1340" y="74"/>
                  </a:lnTo>
                  <a:lnTo>
                    <a:pt x="1169" y="123"/>
                  </a:lnTo>
                  <a:lnTo>
                    <a:pt x="1023" y="196"/>
                  </a:lnTo>
                  <a:lnTo>
                    <a:pt x="877" y="269"/>
                  </a:lnTo>
                  <a:lnTo>
                    <a:pt x="731" y="366"/>
                  </a:lnTo>
                  <a:lnTo>
                    <a:pt x="585" y="488"/>
                  </a:lnTo>
                  <a:lnTo>
                    <a:pt x="463" y="610"/>
                  </a:lnTo>
                  <a:lnTo>
                    <a:pt x="341" y="731"/>
                  </a:lnTo>
                  <a:lnTo>
                    <a:pt x="244" y="902"/>
                  </a:lnTo>
                  <a:lnTo>
                    <a:pt x="244" y="902"/>
                  </a:lnTo>
                  <a:lnTo>
                    <a:pt x="171" y="1048"/>
                  </a:lnTo>
                  <a:lnTo>
                    <a:pt x="98" y="1219"/>
                  </a:lnTo>
                  <a:lnTo>
                    <a:pt x="49" y="1389"/>
                  </a:lnTo>
                  <a:lnTo>
                    <a:pt x="25" y="1560"/>
                  </a:lnTo>
                  <a:lnTo>
                    <a:pt x="0" y="1730"/>
                  </a:lnTo>
                  <a:lnTo>
                    <a:pt x="0" y="1900"/>
                  </a:lnTo>
                  <a:lnTo>
                    <a:pt x="25" y="2071"/>
                  </a:lnTo>
                  <a:lnTo>
                    <a:pt x="73" y="2241"/>
                  </a:lnTo>
                  <a:lnTo>
                    <a:pt x="122" y="2412"/>
                  </a:lnTo>
                  <a:lnTo>
                    <a:pt x="195" y="2558"/>
                  </a:lnTo>
                  <a:lnTo>
                    <a:pt x="268" y="2729"/>
                  </a:lnTo>
                  <a:lnTo>
                    <a:pt x="366" y="2850"/>
                  </a:lnTo>
                  <a:lnTo>
                    <a:pt x="463" y="2996"/>
                  </a:lnTo>
                  <a:lnTo>
                    <a:pt x="609" y="3118"/>
                  </a:lnTo>
                  <a:lnTo>
                    <a:pt x="731" y="3240"/>
                  </a:lnTo>
                  <a:lnTo>
                    <a:pt x="901" y="3337"/>
                  </a:lnTo>
                  <a:lnTo>
                    <a:pt x="901" y="3337"/>
                  </a:lnTo>
                  <a:lnTo>
                    <a:pt x="1048" y="3410"/>
                  </a:lnTo>
                  <a:lnTo>
                    <a:pt x="1218" y="3484"/>
                  </a:lnTo>
                  <a:lnTo>
                    <a:pt x="1389" y="3532"/>
                  </a:lnTo>
                  <a:lnTo>
                    <a:pt x="1559" y="3557"/>
                  </a:lnTo>
                  <a:lnTo>
                    <a:pt x="1730" y="3581"/>
                  </a:lnTo>
                  <a:lnTo>
                    <a:pt x="1900" y="3581"/>
                  </a:lnTo>
                  <a:lnTo>
                    <a:pt x="2071" y="3557"/>
                  </a:lnTo>
                  <a:lnTo>
                    <a:pt x="2241" y="3508"/>
                  </a:lnTo>
                  <a:lnTo>
                    <a:pt x="2411" y="3459"/>
                  </a:lnTo>
                  <a:lnTo>
                    <a:pt x="2558" y="3410"/>
                  </a:lnTo>
                  <a:lnTo>
                    <a:pt x="2704" y="3313"/>
                  </a:lnTo>
                  <a:lnTo>
                    <a:pt x="2850" y="3216"/>
                  </a:lnTo>
                  <a:lnTo>
                    <a:pt x="2996" y="3118"/>
                  </a:lnTo>
                  <a:lnTo>
                    <a:pt x="3118" y="2996"/>
                  </a:lnTo>
                  <a:lnTo>
                    <a:pt x="3240" y="2850"/>
                  </a:lnTo>
                  <a:lnTo>
                    <a:pt x="3337" y="2704"/>
                  </a:lnTo>
                  <a:lnTo>
                    <a:pt x="3337" y="2704"/>
                  </a:lnTo>
                  <a:lnTo>
                    <a:pt x="3459" y="2412"/>
                  </a:lnTo>
                  <a:lnTo>
                    <a:pt x="3532" y="2144"/>
                  </a:lnTo>
                  <a:lnTo>
                    <a:pt x="3581" y="1852"/>
                  </a:lnTo>
                  <a:lnTo>
                    <a:pt x="3556" y="156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43"/>
            <p:cNvSpPr/>
            <p:nvPr/>
          </p:nvSpPr>
          <p:spPr>
            <a:xfrm>
              <a:off x="5453325" y="5382475"/>
              <a:ext cx="88925" cy="88325"/>
            </a:xfrm>
            <a:custGeom>
              <a:avLst/>
              <a:gdLst/>
              <a:ahLst/>
              <a:cxnLst/>
              <a:rect l="l" t="t" r="r" b="b"/>
              <a:pathLst>
                <a:path w="3557" h="3533" fill="none" extrusionOk="0">
                  <a:moveTo>
                    <a:pt x="1389" y="1"/>
                  </a:moveTo>
                  <a:lnTo>
                    <a:pt x="1389" y="1"/>
                  </a:lnTo>
                  <a:lnTo>
                    <a:pt x="1194" y="50"/>
                  </a:lnTo>
                  <a:lnTo>
                    <a:pt x="999" y="147"/>
                  </a:lnTo>
                  <a:lnTo>
                    <a:pt x="804" y="245"/>
                  </a:lnTo>
                  <a:lnTo>
                    <a:pt x="634" y="366"/>
                  </a:lnTo>
                  <a:lnTo>
                    <a:pt x="634" y="366"/>
                  </a:lnTo>
                  <a:lnTo>
                    <a:pt x="488" y="488"/>
                  </a:lnTo>
                  <a:lnTo>
                    <a:pt x="390" y="634"/>
                  </a:lnTo>
                  <a:lnTo>
                    <a:pt x="268" y="780"/>
                  </a:lnTo>
                  <a:lnTo>
                    <a:pt x="195" y="926"/>
                  </a:lnTo>
                  <a:lnTo>
                    <a:pt x="122" y="1073"/>
                  </a:lnTo>
                  <a:lnTo>
                    <a:pt x="74" y="1243"/>
                  </a:lnTo>
                  <a:lnTo>
                    <a:pt x="25" y="1414"/>
                  </a:lnTo>
                  <a:lnTo>
                    <a:pt x="0" y="1584"/>
                  </a:lnTo>
                  <a:lnTo>
                    <a:pt x="0" y="1755"/>
                  </a:lnTo>
                  <a:lnTo>
                    <a:pt x="0" y="1925"/>
                  </a:lnTo>
                  <a:lnTo>
                    <a:pt x="25" y="2096"/>
                  </a:lnTo>
                  <a:lnTo>
                    <a:pt x="74" y="2266"/>
                  </a:lnTo>
                  <a:lnTo>
                    <a:pt x="122" y="2412"/>
                  </a:lnTo>
                  <a:lnTo>
                    <a:pt x="195" y="2583"/>
                  </a:lnTo>
                  <a:lnTo>
                    <a:pt x="293" y="2729"/>
                  </a:lnTo>
                  <a:lnTo>
                    <a:pt x="415" y="2875"/>
                  </a:lnTo>
                  <a:lnTo>
                    <a:pt x="415" y="2875"/>
                  </a:lnTo>
                  <a:lnTo>
                    <a:pt x="536" y="3021"/>
                  </a:lnTo>
                  <a:lnTo>
                    <a:pt x="658" y="3143"/>
                  </a:lnTo>
                  <a:lnTo>
                    <a:pt x="804" y="3240"/>
                  </a:lnTo>
                  <a:lnTo>
                    <a:pt x="950" y="3313"/>
                  </a:lnTo>
                  <a:lnTo>
                    <a:pt x="1121" y="3386"/>
                  </a:lnTo>
                  <a:lnTo>
                    <a:pt x="1267" y="3459"/>
                  </a:lnTo>
                  <a:lnTo>
                    <a:pt x="1437" y="3484"/>
                  </a:lnTo>
                  <a:lnTo>
                    <a:pt x="1608" y="3508"/>
                  </a:lnTo>
                  <a:lnTo>
                    <a:pt x="1778" y="3532"/>
                  </a:lnTo>
                  <a:lnTo>
                    <a:pt x="1949" y="3508"/>
                  </a:lnTo>
                  <a:lnTo>
                    <a:pt x="2119" y="3484"/>
                  </a:lnTo>
                  <a:lnTo>
                    <a:pt x="2290" y="3435"/>
                  </a:lnTo>
                  <a:lnTo>
                    <a:pt x="2460" y="3386"/>
                  </a:lnTo>
                  <a:lnTo>
                    <a:pt x="2606" y="3313"/>
                  </a:lnTo>
                  <a:lnTo>
                    <a:pt x="2777" y="3216"/>
                  </a:lnTo>
                  <a:lnTo>
                    <a:pt x="2923" y="3118"/>
                  </a:lnTo>
                  <a:lnTo>
                    <a:pt x="2923" y="3118"/>
                  </a:lnTo>
                  <a:lnTo>
                    <a:pt x="3045" y="2997"/>
                  </a:lnTo>
                  <a:lnTo>
                    <a:pt x="3167" y="2851"/>
                  </a:lnTo>
                  <a:lnTo>
                    <a:pt x="3264" y="2704"/>
                  </a:lnTo>
                  <a:lnTo>
                    <a:pt x="3361" y="2558"/>
                  </a:lnTo>
                  <a:lnTo>
                    <a:pt x="3435" y="2412"/>
                  </a:lnTo>
                  <a:lnTo>
                    <a:pt x="3483" y="2242"/>
                  </a:lnTo>
                  <a:lnTo>
                    <a:pt x="3532" y="2071"/>
                  </a:lnTo>
                  <a:lnTo>
                    <a:pt x="3556" y="1901"/>
                  </a:lnTo>
                  <a:lnTo>
                    <a:pt x="3556" y="1730"/>
                  </a:lnTo>
                  <a:lnTo>
                    <a:pt x="3556" y="1560"/>
                  </a:lnTo>
                  <a:lnTo>
                    <a:pt x="3532" y="1389"/>
                  </a:lnTo>
                  <a:lnTo>
                    <a:pt x="3483" y="1219"/>
                  </a:lnTo>
                  <a:lnTo>
                    <a:pt x="3410" y="1048"/>
                  </a:lnTo>
                  <a:lnTo>
                    <a:pt x="3337" y="902"/>
                  </a:lnTo>
                  <a:lnTo>
                    <a:pt x="3264" y="756"/>
                  </a:lnTo>
                  <a:lnTo>
                    <a:pt x="3142" y="610"/>
                  </a:lnTo>
                  <a:lnTo>
                    <a:pt x="3142" y="610"/>
                  </a:lnTo>
                  <a:lnTo>
                    <a:pt x="2972" y="415"/>
                  </a:lnTo>
                  <a:lnTo>
                    <a:pt x="2753" y="245"/>
                  </a:lnTo>
                  <a:lnTo>
                    <a:pt x="2533" y="123"/>
                  </a:lnTo>
                  <a:lnTo>
                    <a:pt x="2314" y="5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43"/>
            <p:cNvSpPr/>
            <p:nvPr/>
          </p:nvSpPr>
          <p:spPr>
            <a:xfrm>
              <a:off x="5682875" y="5188875"/>
              <a:ext cx="88925" cy="89525"/>
            </a:xfrm>
            <a:custGeom>
              <a:avLst/>
              <a:gdLst/>
              <a:ahLst/>
              <a:cxnLst/>
              <a:rect l="l" t="t" r="r" b="b"/>
              <a:pathLst>
                <a:path w="3557" h="3581" fill="none" extrusionOk="0">
                  <a:moveTo>
                    <a:pt x="0" y="2022"/>
                  </a:moveTo>
                  <a:lnTo>
                    <a:pt x="0" y="2022"/>
                  </a:lnTo>
                  <a:lnTo>
                    <a:pt x="25" y="2216"/>
                  </a:lnTo>
                  <a:lnTo>
                    <a:pt x="98" y="2411"/>
                  </a:lnTo>
                  <a:lnTo>
                    <a:pt x="98" y="2411"/>
                  </a:lnTo>
                  <a:lnTo>
                    <a:pt x="171" y="2557"/>
                  </a:lnTo>
                  <a:lnTo>
                    <a:pt x="244" y="2728"/>
                  </a:lnTo>
                  <a:lnTo>
                    <a:pt x="341" y="2874"/>
                  </a:lnTo>
                  <a:lnTo>
                    <a:pt x="463" y="2996"/>
                  </a:lnTo>
                  <a:lnTo>
                    <a:pt x="585" y="3118"/>
                  </a:lnTo>
                  <a:lnTo>
                    <a:pt x="707" y="3239"/>
                  </a:lnTo>
                  <a:lnTo>
                    <a:pt x="853" y="3337"/>
                  </a:lnTo>
                  <a:lnTo>
                    <a:pt x="999" y="3410"/>
                  </a:lnTo>
                  <a:lnTo>
                    <a:pt x="1169" y="3483"/>
                  </a:lnTo>
                  <a:lnTo>
                    <a:pt x="1340" y="3532"/>
                  </a:lnTo>
                  <a:lnTo>
                    <a:pt x="1510" y="3556"/>
                  </a:lnTo>
                  <a:lnTo>
                    <a:pt x="1681" y="3580"/>
                  </a:lnTo>
                  <a:lnTo>
                    <a:pt x="1851" y="3580"/>
                  </a:lnTo>
                  <a:lnTo>
                    <a:pt x="2022" y="3556"/>
                  </a:lnTo>
                  <a:lnTo>
                    <a:pt x="2192" y="3532"/>
                  </a:lnTo>
                  <a:lnTo>
                    <a:pt x="2363" y="3459"/>
                  </a:lnTo>
                  <a:lnTo>
                    <a:pt x="2363" y="3459"/>
                  </a:lnTo>
                  <a:lnTo>
                    <a:pt x="2533" y="3410"/>
                  </a:lnTo>
                  <a:lnTo>
                    <a:pt x="2704" y="3312"/>
                  </a:lnTo>
                  <a:lnTo>
                    <a:pt x="2850" y="3215"/>
                  </a:lnTo>
                  <a:lnTo>
                    <a:pt x="2972" y="3093"/>
                  </a:lnTo>
                  <a:lnTo>
                    <a:pt x="3093" y="2971"/>
                  </a:lnTo>
                  <a:lnTo>
                    <a:pt x="3215" y="2850"/>
                  </a:lnTo>
                  <a:lnTo>
                    <a:pt x="3288" y="2704"/>
                  </a:lnTo>
                  <a:lnTo>
                    <a:pt x="3386" y="2557"/>
                  </a:lnTo>
                  <a:lnTo>
                    <a:pt x="3434" y="2387"/>
                  </a:lnTo>
                  <a:lnTo>
                    <a:pt x="3483" y="2216"/>
                  </a:lnTo>
                  <a:lnTo>
                    <a:pt x="3532" y="2070"/>
                  </a:lnTo>
                  <a:lnTo>
                    <a:pt x="3556" y="1875"/>
                  </a:lnTo>
                  <a:lnTo>
                    <a:pt x="3556" y="1705"/>
                  </a:lnTo>
                  <a:lnTo>
                    <a:pt x="3532" y="1534"/>
                  </a:lnTo>
                  <a:lnTo>
                    <a:pt x="3507" y="1364"/>
                  </a:lnTo>
                  <a:lnTo>
                    <a:pt x="3434" y="1194"/>
                  </a:lnTo>
                  <a:lnTo>
                    <a:pt x="3434" y="1194"/>
                  </a:lnTo>
                  <a:lnTo>
                    <a:pt x="3361" y="1023"/>
                  </a:lnTo>
                  <a:lnTo>
                    <a:pt x="3288" y="853"/>
                  </a:lnTo>
                  <a:lnTo>
                    <a:pt x="3191" y="706"/>
                  </a:lnTo>
                  <a:lnTo>
                    <a:pt x="3069" y="585"/>
                  </a:lnTo>
                  <a:lnTo>
                    <a:pt x="2947" y="463"/>
                  </a:lnTo>
                  <a:lnTo>
                    <a:pt x="2825" y="341"/>
                  </a:lnTo>
                  <a:lnTo>
                    <a:pt x="2679" y="268"/>
                  </a:lnTo>
                  <a:lnTo>
                    <a:pt x="2533" y="171"/>
                  </a:lnTo>
                  <a:lnTo>
                    <a:pt x="2363" y="122"/>
                  </a:lnTo>
                  <a:lnTo>
                    <a:pt x="2192" y="73"/>
                  </a:lnTo>
                  <a:lnTo>
                    <a:pt x="2022" y="24"/>
                  </a:lnTo>
                  <a:lnTo>
                    <a:pt x="1851" y="24"/>
                  </a:lnTo>
                  <a:lnTo>
                    <a:pt x="1681" y="0"/>
                  </a:lnTo>
                  <a:lnTo>
                    <a:pt x="1510" y="24"/>
                  </a:lnTo>
                  <a:lnTo>
                    <a:pt x="1340" y="73"/>
                  </a:lnTo>
                  <a:lnTo>
                    <a:pt x="1169" y="122"/>
                  </a:lnTo>
                  <a:lnTo>
                    <a:pt x="1169" y="122"/>
                  </a:lnTo>
                  <a:lnTo>
                    <a:pt x="974" y="195"/>
                  </a:lnTo>
                  <a:lnTo>
                    <a:pt x="804" y="292"/>
                  </a:lnTo>
                  <a:lnTo>
                    <a:pt x="658" y="390"/>
                  </a:lnTo>
                  <a:lnTo>
                    <a:pt x="512" y="512"/>
                  </a:lnTo>
                  <a:lnTo>
                    <a:pt x="390" y="658"/>
                  </a:lnTo>
                  <a:lnTo>
                    <a:pt x="293" y="804"/>
                  </a:lnTo>
                  <a:lnTo>
                    <a:pt x="195" y="950"/>
                  </a:lnTo>
                  <a:lnTo>
                    <a:pt x="122" y="112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43"/>
            <p:cNvSpPr/>
            <p:nvPr/>
          </p:nvSpPr>
          <p:spPr>
            <a:xfrm>
              <a:off x="5411925" y="5110925"/>
              <a:ext cx="188775" cy="189400"/>
            </a:xfrm>
            <a:custGeom>
              <a:avLst/>
              <a:gdLst/>
              <a:ahLst/>
              <a:cxnLst/>
              <a:rect l="l" t="t" r="r" b="b"/>
              <a:pathLst>
                <a:path w="7551" h="7576" fill="none" extrusionOk="0">
                  <a:moveTo>
                    <a:pt x="0" y="3776"/>
                  </a:moveTo>
                  <a:lnTo>
                    <a:pt x="0" y="3776"/>
                  </a:lnTo>
                  <a:lnTo>
                    <a:pt x="25" y="3410"/>
                  </a:lnTo>
                  <a:lnTo>
                    <a:pt x="73" y="3021"/>
                  </a:lnTo>
                  <a:lnTo>
                    <a:pt x="171" y="2655"/>
                  </a:lnTo>
                  <a:lnTo>
                    <a:pt x="293" y="2314"/>
                  </a:lnTo>
                  <a:lnTo>
                    <a:pt x="463" y="1973"/>
                  </a:lnTo>
                  <a:lnTo>
                    <a:pt x="658" y="1681"/>
                  </a:lnTo>
                  <a:lnTo>
                    <a:pt x="877" y="1389"/>
                  </a:lnTo>
                  <a:lnTo>
                    <a:pt x="1121" y="1121"/>
                  </a:lnTo>
                  <a:lnTo>
                    <a:pt x="1389" y="877"/>
                  </a:lnTo>
                  <a:lnTo>
                    <a:pt x="1656" y="658"/>
                  </a:lnTo>
                  <a:lnTo>
                    <a:pt x="1973" y="463"/>
                  </a:lnTo>
                  <a:lnTo>
                    <a:pt x="2314" y="293"/>
                  </a:lnTo>
                  <a:lnTo>
                    <a:pt x="2655" y="171"/>
                  </a:lnTo>
                  <a:lnTo>
                    <a:pt x="3020" y="74"/>
                  </a:lnTo>
                  <a:lnTo>
                    <a:pt x="3386" y="25"/>
                  </a:lnTo>
                  <a:lnTo>
                    <a:pt x="3775" y="1"/>
                  </a:lnTo>
                  <a:lnTo>
                    <a:pt x="3775" y="1"/>
                  </a:lnTo>
                  <a:lnTo>
                    <a:pt x="4165" y="25"/>
                  </a:lnTo>
                  <a:lnTo>
                    <a:pt x="4555" y="74"/>
                  </a:lnTo>
                  <a:lnTo>
                    <a:pt x="4896" y="171"/>
                  </a:lnTo>
                  <a:lnTo>
                    <a:pt x="5261" y="293"/>
                  </a:lnTo>
                  <a:lnTo>
                    <a:pt x="5578" y="463"/>
                  </a:lnTo>
                  <a:lnTo>
                    <a:pt x="5894" y="658"/>
                  </a:lnTo>
                  <a:lnTo>
                    <a:pt x="6186" y="877"/>
                  </a:lnTo>
                  <a:lnTo>
                    <a:pt x="6454" y="1121"/>
                  </a:lnTo>
                  <a:lnTo>
                    <a:pt x="6698" y="1389"/>
                  </a:lnTo>
                  <a:lnTo>
                    <a:pt x="6917" y="1681"/>
                  </a:lnTo>
                  <a:lnTo>
                    <a:pt x="7112" y="1973"/>
                  </a:lnTo>
                  <a:lnTo>
                    <a:pt x="7258" y="2314"/>
                  </a:lnTo>
                  <a:lnTo>
                    <a:pt x="7404" y="2655"/>
                  </a:lnTo>
                  <a:lnTo>
                    <a:pt x="7477" y="3021"/>
                  </a:lnTo>
                  <a:lnTo>
                    <a:pt x="7550" y="3410"/>
                  </a:lnTo>
                  <a:lnTo>
                    <a:pt x="7550" y="3776"/>
                  </a:lnTo>
                  <a:lnTo>
                    <a:pt x="7550" y="3776"/>
                  </a:lnTo>
                  <a:lnTo>
                    <a:pt x="7550" y="4165"/>
                  </a:lnTo>
                  <a:lnTo>
                    <a:pt x="7477" y="4555"/>
                  </a:lnTo>
                  <a:lnTo>
                    <a:pt x="7404" y="4920"/>
                  </a:lnTo>
                  <a:lnTo>
                    <a:pt x="7258" y="5261"/>
                  </a:lnTo>
                  <a:lnTo>
                    <a:pt x="7112" y="5578"/>
                  </a:lnTo>
                  <a:lnTo>
                    <a:pt x="6917" y="5895"/>
                  </a:lnTo>
                  <a:lnTo>
                    <a:pt x="6698" y="6187"/>
                  </a:lnTo>
                  <a:lnTo>
                    <a:pt x="6454" y="6455"/>
                  </a:lnTo>
                  <a:lnTo>
                    <a:pt x="6186" y="6698"/>
                  </a:lnTo>
                  <a:lnTo>
                    <a:pt x="5894" y="6917"/>
                  </a:lnTo>
                  <a:lnTo>
                    <a:pt x="5578" y="7112"/>
                  </a:lnTo>
                  <a:lnTo>
                    <a:pt x="5261" y="7258"/>
                  </a:lnTo>
                  <a:lnTo>
                    <a:pt x="4896" y="7405"/>
                  </a:lnTo>
                  <a:lnTo>
                    <a:pt x="4555" y="7478"/>
                  </a:lnTo>
                  <a:lnTo>
                    <a:pt x="4165" y="7551"/>
                  </a:lnTo>
                  <a:lnTo>
                    <a:pt x="3775" y="7575"/>
                  </a:lnTo>
                  <a:lnTo>
                    <a:pt x="3775" y="7575"/>
                  </a:lnTo>
                  <a:lnTo>
                    <a:pt x="3386" y="7551"/>
                  </a:lnTo>
                  <a:lnTo>
                    <a:pt x="3020" y="7478"/>
                  </a:lnTo>
                  <a:lnTo>
                    <a:pt x="2655" y="7405"/>
                  </a:lnTo>
                  <a:lnTo>
                    <a:pt x="2314" y="7258"/>
                  </a:lnTo>
                  <a:lnTo>
                    <a:pt x="1973" y="7112"/>
                  </a:lnTo>
                  <a:lnTo>
                    <a:pt x="1656" y="6917"/>
                  </a:lnTo>
                  <a:lnTo>
                    <a:pt x="1389" y="6698"/>
                  </a:lnTo>
                  <a:lnTo>
                    <a:pt x="1121" y="6455"/>
                  </a:lnTo>
                  <a:lnTo>
                    <a:pt x="877" y="6187"/>
                  </a:lnTo>
                  <a:lnTo>
                    <a:pt x="658" y="5895"/>
                  </a:lnTo>
                  <a:lnTo>
                    <a:pt x="463" y="5578"/>
                  </a:lnTo>
                  <a:lnTo>
                    <a:pt x="293" y="5261"/>
                  </a:lnTo>
                  <a:lnTo>
                    <a:pt x="171" y="4920"/>
                  </a:lnTo>
                  <a:lnTo>
                    <a:pt x="73" y="4555"/>
                  </a:lnTo>
                  <a:lnTo>
                    <a:pt x="25" y="4165"/>
                  </a:lnTo>
                  <a:lnTo>
                    <a:pt x="0" y="3776"/>
                  </a:lnTo>
                  <a:lnTo>
                    <a:pt x="0" y="3776"/>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43"/>
            <p:cNvSpPr/>
            <p:nvPr/>
          </p:nvSpPr>
          <p:spPr>
            <a:xfrm>
              <a:off x="5367475" y="5025075"/>
              <a:ext cx="81600" cy="105975"/>
            </a:xfrm>
            <a:custGeom>
              <a:avLst/>
              <a:gdLst/>
              <a:ahLst/>
              <a:cxnLst/>
              <a:rect l="l" t="t" r="r" b="b"/>
              <a:pathLst>
                <a:path w="3264" h="4239" fill="none" extrusionOk="0">
                  <a:moveTo>
                    <a:pt x="0" y="1"/>
                  </a:moveTo>
                  <a:lnTo>
                    <a:pt x="3264" y="423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43"/>
            <p:cNvSpPr/>
            <p:nvPr/>
          </p:nvSpPr>
          <p:spPr>
            <a:xfrm>
              <a:off x="5567800" y="4999500"/>
              <a:ext cx="115100" cy="133975"/>
            </a:xfrm>
            <a:custGeom>
              <a:avLst/>
              <a:gdLst/>
              <a:ahLst/>
              <a:cxnLst/>
              <a:rect l="l" t="t" r="r" b="b"/>
              <a:pathLst>
                <a:path w="4604" h="5359" fill="none" extrusionOk="0">
                  <a:moveTo>
                    <a:pt x="0" y="5359"/>
                  </a:moveTo>
                  <a:lnTo>
                    <a:pt x="460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43"/>
            <p:cNvSpPr/>
            <p:nvPr/>
          </p:nvSpPr>
          <p:spPr>
            <a:xfrm>
              <a:off x="5600075" y="5217475"/>
              <a:ext cx="127275" cy="16475"/>
            </a:xfrm>
            <a:custGeom>
              <a:avLst/>
              <a:gdLst/>
              <a:ahLst/>
              <a:cxnLst/>
              <a:rect l="l" t="t" r="r" b="b"/>
              <a:pathLst>
                <a:path w="5091" h="659" fill="none" extrusionOk="0">
                  <a:moveTo>
                    <a:pt x="5090" y="658"/>
                  </a:moveTo>
                  <a:lnTo>
                    <a:pt x="0"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43"/>
            <p:cNvSpPr/>
            <p:nvPr/>
          </p:nvSpPr>
          <p:spPr>
            <a:xfrm>
              <a:off x="5497775" y="5299675"/>
              <a:ext cx="4900" cy="126675"/>
            </a:xfrm>
            <a:custGeom>
              <a:avLst/>
              <a:gdLst/>
              <a:ahLst/>
              <a:cxnLst/>
              <a:rect l="l" t="t" r="r" b="b"/>
              <a:pathLst>
                <a:path w="196" h="5067" fill="none" extrusionOk="0">
                  <a:moveTo>
                    <a:pt x="0" y="5067"/>
                  </a:moveTo>
                  <a:lnTo>
                    <a:pt x="195"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43"/>
            <p:cNvSpPr/>
            <p:nvPr/>
          </p:nvSpPr>
          <p:spPr>
            <a:xfrm>
              <a:off x="5277975" y="5241825"/>
              <a:ext cx="141275" cy="58500"/>
            </a:xfrm>
            <a:custGeom>
              <a:avLst/>
              <a:gdLst/>
              <a:ahLst/>
              <a:cxnLst/>
              <a:rect l="l" t="t" r="r" b="b"/>
              <a:pathLst>
                <a:path w="5651" h="2340" fill="none" extrusionOk="0">
                  <a:moveTo>
                    <a:pt x="0" y="2339"/>
                  </a:moveTo>
                  <a:lnTo>
                    <a:pt x="565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 name="Google Shape;918;p43"/>
          <p:cNvGrpSpPr/>
          <p:nvPr/>
        </p:nvGrpSpPr>
        <p:grpSpPr>
          <a:xfrm>
            <a:off x="3682338" y="4299654"/>
            <a:ext cx="460615" cy="418653"/>
            <a:chOff x="4556450" y="4963575"/>
            <a:chExt cx="548025" cy="498100"/>
          </a:xfrm>
        </p:grpSpPr>
        <p:sp>
          <p:nvSpPr>
            <p:cNvPr id="919" name="Google Shape;919;p43"/>
            <p:cNvSpPr/>
            <p:nvPr/>
          </p:nvSpPr>
          <p:spPr>
            <a:xfrm>
              <a:off x="4611850" y="5222350"/>
              <a:ext cx="436600" cy="239325"/>
            </a:xfrm>
            <a:custGeom>
              <a:avLst/>
              <a:gdLst/>
              <a:ahLst/>
              <a:cxnLst/>
              <a:rect l="l" t="t" r="r" b="b"/>
              <a:pathLst>
                <a:path w="17464" h="9573" fill="none" extrusionOk="0">
                  <a:moveTo>
                    <a:pt x="1" y="1"/>
                  </a:moveTo>
                  <a:lnTo>
                    <a:pt x="1" y="4677"/>
                  </a:lnTo>
                  <a:lnTo>
                    <a:pt x="8720" y="9572"/>
                  </a:lnTo>
                  <a:lnTo>
                    <a:pt x="17463" y="4677"/>
                  </a:lnTo>
                  <a:lnTo>
                    <a:pt x="17463"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3"/>
            <p:cNvSpPr/>
            <p:nvPr/>
          </p:nvSpPr>
          <p:spPr>
            <a:xfrm>
              <a:off x="4612475" y="4963575"/>
              <a:ext cx="435975" cy="125450"/>
            </a:xfrm>
            <a:custGeom>
              <a:avLst/>
              <a:gdLst/>
              <a:ahLst/>
              <a:cxnLst/>
              <a:rect l="l" t="t" r="r" b="b"/>
              <a:pathLst>
                <a:path w="17439" h="5018" fill="none" extrusionOk="0">
                  <a:moveTo>
                    <a:pt x="17438" y="5018"/>
                  </a:moveTo>
                  <a:lnTo>
                    <a:pt x="8671" y="1"/>
                  </a:lnTo>
                  <a:lnTo>
                    <a:pt x="0" y="501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3"/>
            <p:cNvSpPr/>
            <p:nvPr/>
          </p:nvSpPr>
          <p:spPr>
            <a:xfrm>
              <a:off x="4556450" y="5089000"/>
              <a:ext cx="274025" cy="225925"/>
            </a:xfrm>
            <a:custGeom>
              <a:avLst/>
              <a:gdLst/>
              <a:ahLst/>
              <a:cxnLst/>
              <a:rect l="l" t="t" r="r" b="b"/>
              <a:pathLst>
                <a:path w="10961" h="9037" fill="none" extrusionOk="0">
                  <a:moveTo>
                    <a:pt x="8720" y="9037"/>
                  </a:moveTo>
                  <a:lnTo>
                    <a:pt x="1" y="4068"/>
                  </a:lnTo>
                  <a:lnTo>
                    <a:pt x="2241" y="1"/>
                  </a:lnTo>
                  <a:lnTo>
                    <a:pt x="10960" y="4969"/>
                  </a:lnTo>
                  <a:lnTo>
                    <a:pt x="8720"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3"/>
            <p:cNvSpPr/>
            <p:nvPr/>
          </p:nvSpPr>
          <p:spPr>
            <a:xfrm>
              <a:off x="4830450" y="5089000"/>
              <a:ext cx="274025" cy="225925"/>
            </a:xfrm>
            <a:custGeom>
              <a:avLst/>
              <a:gdLst/>
              <a:ahLst/>
              <a:cxnLst/>
              <a:rect l="l" t="t" r="r" b="b"/>
              <a:pathLst>
                <a:path w="10961" h="9037" fill="none" extrusionOk="0">
                  <a:moveTo>
                    <a:pt x="2241" y="9037"/>
                  </a:moveTo>
                  <a:lnTo>
                    <a:pt x="10960" y="4068"/>
                  </a:lnTo>
                  <a:lnTo>
                    <a:pt x="8719" y="1"/>
                  </a:lnTo>
                  <a:lnTo>
                    <a:pt x="0" y="4969"/>
                  </a:lnTo>
                  <a:lnTo>
                    <a:pt x="2241" y="9037"/>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3"/>
            <p:cNvSpPr/>
            <p:nvPr/>
          </p:nvSpPr>
          <p:spPr>
            <a:xfrm>
              <a:off x="4830450" y="5213225"/>
              <a:ext cx="25" cy="248450"/>
            </a:xfrm>
            <a:custGeom>
              <a:avLst/>
              <a:gdLst/>
              <a:ahLst/>
              <a:cxnLst/>
              <a:rect l="l" t="t" r="r" b="b"/>
              <a:pathLst>
                <a:path w="1" h="9938" fill="none" extrusionOk="0">
                  <a:moveTo>
                    <a:pt x="0" y="0"/>
                  </a:moveTo>
                  <a:lnTo>
                    <a:pt x="0" y="9937"/>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 name="Google Shape;924;p43"/>
          <p:cNvGrpSpPr/>
          <p:nvPr/>
        </p:nvGrpSpPr>
        <p:grpSpPr>
          <a:xfrm>
            <a:off x="299620" y="4390239"/>
            <a:ext cx="445255" cy="246182"/>
            <a:chOff x="531800" y="5071350"/>
            <a:chExt cx="529750" cy="292900"/>
          </a:xfrm>
        </p:grpSpPr>
        <p:sp>
          <p:nvSpPr>
            <p:cNvPr id="925" name="Google Shape;925;p43"/>
            <p:cNvSpPr/>
            <p:nvPr/>
          </p:nvSpPr>
          <p:spPr>
            <a:xfrm>
              <a:off x="632875" y="5077450"/>
              <a:ext cx="272200" cy="185725"/>
            </a:xfrm>
            <a:custGeom>
              <a:avLst/>
              <a:gdLst/>
              <a:ahLst/>
              <a:cxnLst/>
              <a:rect l="l" t="t" r="r" b="b"/>
              <a:pathLst>
                <a:path w="10888" h="7429" fill="none" extrusionOk="0">
                  <a:moveTo>
                    <a:pt x="2947" y="0"/>
                  </a:moveTo>
                  <a:lnTo>
                    <a:pt x="6406" y="7428"/>
                  </a:lnTo>
                  <a:lnTo>
                    <a:pt x="10887" y="2314"/>
                  </a:lnTo>
                  <a:lnTo>
                    <a:pt x="4019" y="2314"/>
                  </a:lnTo>
                  <a:lnTo>
                    <a:pt x="0" y="7428"/>
                  </a:lnTo>
                  <a:lnTo>
                    <a:pt x="6406" y="7428"/>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3"/>
            <p:cNvSpPr/>
            <p:nvPr/>
          </p:nvSpPr>
          <p:spPr>
            <a:xfrm>
              <a:off x="886175" y="5071350"/>
              <a:ext cx="74300" cy="191825"/>
            </a:xfrm>
            <a:custGeom>
              <a:avLst/>
              <a:gdLst/>
              <a:ahLst/>
              <a:cxnLst/>
              <a:rect l="l" t="t" r="r" b="b"/>
              <a:pathLst>
                <a:path w="2972" h="7673" fill="none" extrusionOk="0">
                  <a:moveTo>
                    <a:pt x="2971" y="7672"/>
                  </a:moveTo>
                  <a:lnTo>
                    <a:pt x="0" y="1"/>
                  </a:lnTo>
                  <a:lnTo>
                    <a:pt x="1364" y="1"/>
                  </a:lnTo>
                  <a:lnTo>
                    <a:pt x="1364" y="1"/>
                  </a:lnTo>
                  <a:lnTo>
                    <a:pt x="1534" y="25"/>
                  </a:lnTo>
                  <a:lnTo>
                    <a:pt x="1681" y="49"/>
                  </a:lnTo>
                  <a:lnTo>
                    <a:pt x="1827" y="147"/>
                  </a:lnTo>
                  <a:lnTo>
                    <a:pt x="1875" y="195"/>
                  </a:lnTo>
                  <a:lnTo>
                    <a:pt x="1900" y="244"/>
                  </a:lnTo>
                  <a:lnTo>
                    <a:pt x="1924" y="342"/>
                  </a:lnTo>
                  <a:lnTo>
                    <a:pt x="1900" y="439"/>
                  </a:lnTo>
                  <a:lnTo>
                    <a:pt x="1851" y="536"/>
                  </a:lnTo>
                  <a:lnTo>
                    <a:pt x="1778" y="658"/>
                  </a:lnTo>
                  <a:lnTo>
                    <a:pt x="1656" y="804"/>
                  </a:lnTo>
                  <a:lnTo>
                    <a:pt x="1486" y="975"/>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3"/>
            <p:cNvSpPr/>
            <p:nvPr/>
          </p:nvSpPr>
          <p:spPr>
            <a:xfrm>
              <a:off x="531800" y="5162075"/>
              <a:ext cx="202175" cy="202175"/>
            </a:xfrm>
            <a:custGeom>
              <a:avLst/>
              <a:gdLst/>
              <a:ahLst/>
              <a:cxnLst/>
              <a:rect l="l" t="t" r="r" b="b"/>
              <a:pathLst>
                <a:path w="8087" h="8087" fill="none" extrusionOk="0">
                  <a:moveTo>
                    <a:pt x="1" y="4043"/>
                  </a:moveTo>
                  <a:lnTo>
                    <a:pt x="1" y="4043"/>
                  </a:lnTo>
                  <a:lnTo>
                    <a:pt x="25" y="3629"/>
                  </a:lnTo>
                  <a:lnTo>
                    <a:pt x="74" y="3215"/>
                  </a:lnTo>
                  <a:lnTo>
                    <a:pt x="171" y="2826"/>
                  </a:lnTo>
                  <a:lnTo>
                    <a:pt x="317" y="2460"/>
                  </a:lnTo>
                  <a:lnTo>
                    <a:pt x="488" y="2119"/>
                  </a:lnTo>
                  <a:lnTo>
                    <a:pt x="682" y="1778"/>
                  </a:lnTo>
                  <a:lnTo>
                    <a:pt x="926" y="1462"/>
                  </a:lnTo>
                  <a:lnTo>
                    <a:pt x="1194" y="1170"/>
                  </a:lnTo>
                  <a:lnTo>
                    <a:pt x="1462" y="926"/>
                  </a:lnTo>
                  <a:lnTo>
                    <a:pt x="1778" y="682"/>
                  </a:lnTo>
                  <a:lnTo>
                    <a:pt x="2119" y="488"/>
                  </a:lnTo>
                  <a:lnTo>
                    <a:pt x="2460" y="317"/>
                  </a:lnTo>
                  <a:lnTo>
                    <a:pt x="2850" y="171"/>
                  </a:lnTo>
                  <a:lnTo>
                    <a:pt x="3240" y="74"/>
                  </a:lnTo>
                  <a:lnTo>
                    <a:pt x="3629" y="25"/>
                  </a:lnTo>
                  <a:lnTo>
                    <a:pt x="4043" y="0"/>
                  </a:lnTo>
                  <a:lnTo>
                    <a:pt x="4043" y="0"/>
                  </a:lnTo>
                  <a:lnTo>
                    <a:pt x="4458" y="25"/>
                  </a:lnTo>
                  <a:lnTo>
                    <a:pt x="4872" y="74"/>
                  </a:lnTo>
                  <a:lnTo>
                    <a:pt x="5237" y="171"/>
                  </a:lnTo>
                  <a:lnTo>
                    <a:pt x="5627" y="317"/>
                  </a:lnTo>
                  <a:lnTo>
                    <a:pt x="5968" y="488"/>
                  </a:lnTo>
                  <a:lnTo>
                    <a:pt x="6308" y="682"/>
                  </a:lnTo>
                  <a:lnTo>
                    <a:pt x="6625" y="926"/>
                  </a:lnTo>
                  <a:lnTo>
                    <a:pt x="6917" y="1170"/>
                  </a:lnTo>
                  <a:lnTo>
                    <a:pt x="7161" y="1462"/>
                  </a:lnTo>
                  <a:lnTo>
                    <a:pt x="7404" y="1778"/>
                  </a:lnTo>
                  <a:lnTo>
                    <a:pt x="7599" y="2119"/>
                  </a:lnTo>
                  <a:lnTo>
                    <a:pt x="7770" y="2460"/>
                  </a:lnTo>
                  <a:lnTo>
                    <a:pt x="7916" y="2826"/>
                  </a:lnTo>
                  <a:lnTo>
                    <a:pt x="8013" y="3215"/>
                  </a:lnTo>
                  <a:lnTo>
                    <a:pt x="8062" y="3629"/>
                  </a:lnTo>
                  <a:lnTo>
                    <a:pt x="8086" y="4043"/>
                  </a:lnTo>
                  <a:lnTo>
                    <a:pt x="8086" y="4043"/>
                  </a:lnTo>
                  <a:lnTo>
                    <a:pt x="8062" y="4457"/>
                  </a:lnTo>
                  <a:lnTo>
                    <a:pt x="8013" y="4847"/>
                  </a:lnTo>
                  <a:lnTo>
                    <a:pt x="7916" y="5237"/>
                  </a:lnTo>
                  <a:lnTo>
                    <a:pt x="7770" y="5626"/>
                  </a:lnTo>
                  <a:lnTo>
                    <a:pt x="7599" y="5967"/>
                  </a:lnTo>
                  <a:lnTo>
                    <a:pt x="7404" y="6308"/>
                  </a:lnTo>
                  <a:lnTo>
                    <a:pt x="7161" y="6625"/>
                  </a:lnTo>
                  <a:lnTo>
                    <a:pt x="6917" y="6893"/>
                  </a:lnTo>
                  <a:lnTo>
                    <a:pt x="6625" y="7161"/>
                  </a:lnTo>
                  <a:lnTo>
                    <a:pt x="6308" y="7404"/>
                  </a:lnTo>
                  <a:lnTo>
                    <a:pt x="5968" y="7599"/>
                  </a:lnTo>
                  <a:lnTo>
                    <a:pt x="5627" y="7770"/>
                  </a:lnTo>
                  <a:lnTo>
                    <a:pt x="5237" y="7916"/>
                  </a:lnTo>
                  <a:lnTo>
                    <a:pt x="4872" y="8013"/>
                  </a:lnTo>
                  <a:lnTo>
                    <a:pt x="4458" y="8062"/>
                  </a:lnTo>
                  <a:lnTo>
                    <a:pt x="4043" y="8086"/>
                  </a:lnTo>
                  <a:lnTo>
                    <a:pt x="4043" y="8086"/>
                  </a:lnTo>
                  <a:lnTo>
                    <a:pt x="3629" y="8062"/>
                  </a:lnTo>
                  <a:lnTo>
                    <a:pt x="3240" y="8013"/>
                  </a:lnTo>
                  <a:lnTo>
                    <a:pt x="2850" y="7916"/>
                  </a:lnTo>
                  <a:lnTo>
                    <a:pt x="2460" y="7770"/>
                  </a:lnTo>
                  <a:lnTo>
                    <a:pt x="2119" y="7599"/>
                  </a:lnTo>
                  <a:lnTo>
                    <a:pt x="1778" y="7404"/>
                  </a:lnTo>
                  <a:lnTo>
                    <a:pt x="1462" y="7161"/>
                  </a:lnTo>
                  <a:lnTo>
                    <a:pt x="1194" y="6893"/>
                  </a:lnTo>
                  <a:lnTo>
                    <a:pt x="926" y="6625"/>
                  </a:lnTo>
                  <a:lnTo>
                    <a:pt x="682" y="6308"/>
                  </a:lnTo>
                  <a:lnTo>
                    <a:pt x="488" y="5967"/>
                  </a:lnTo>
                  <a:lnTo>
                    <a:pt x="317" y="5626"/>
                  </a:lnTo>
                  <a:lnTo>
                    <a:pt x="171" y="5237"/>
                  </a:lnTo>
                  <a:lnTo>
                    <a:pt x="74" y="4847"/>
                  </a:lnTo>
                  <a:lnTo>
                    <a:pt x="25"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3"/>
            <p:cNvSpPr/>
            <p:nvPr/>
          </p:nvSpPr>
          <p:spPr>
            <a:xfrm>
              <a:off x="859375" y="5162075"/>
              <a:ext cx="202175" cy="202175"/>
            </a:xfrm>
            <a:custGeom>
              <a:avLst/>
              <a:gdLst/>
              <a:ahLst/>
              <a:cxnLst/>
              <a:rect l="l" t="t" r="r" b="b"/>
              <a:pathLst>
                <a:path w="8087" h="8087" fill="none" extrusionOk="0">
                  <a:moveTo>
                    <a:pt x="1" y="4043"/>
                  </a:moveTo>
                  <a:lnTo>
                    <a:pt x="1" y="4043"/>
                  </a:lnTo>
                  <a:lnTo>
                    <a:pt x="1" y="3629"/>
                  </a:lnTo>
                  <a:lnTo>
                    <a:pt x="74" y="3215"/>
                  </a:lnTo>
                  <a:lnTo>
                    <a:pt x="171" y="2826"/>
                  </a:lnTo>
                  <a:lnTo>
                    <a:pt x="317" y="2460"/>
                  </a:lnTo>
                  <a:lnTo>
                    <a:pt x="488" y="2119"/>
                  </a:lnTo>
                  <a:lnTo>
                    <a:pt x="682" y="1778"/>
                  </a:lnTo>
                  <a:lnTo>
                    <a:pt x="926" y="1462"/>
                  </a:lnTo>
                  <a:lnTo>
                    <a:pt x="1170" y="1170"/>
                  </a:lnTo>
                  <a:lnTo>
                    <a:pt x="1462" y="926"/>
                  </a:lnTo>
                  <a:lnTo>
                    <a:pt x="1778" y="682"/>
                  </a:lnTo>
                  <a:lnTo>
                    <a:pt x="2119" y="488"/>
                  </a:lnTo>
                  <a:lnTo>
                    <a:pt x="2460" y="317"/>
                  </a:lnTo>
                  <a:lnTo>
                    <a:pt x="2826" y="171"/>
                  </a:lnTo>
                  <a:lnTo>
                    <a:pt x="3215" y="74"/>
                  </a:lnTo>
                  <a:lnTo>
                    <a:pt x="3629" y="25"/>
                  </a:lnTo>
                  <a:lnTo>
                    <a:pt x="4043" y="0"/>
                  </a:lnTo>
                  <a:lnTo>
                    <a:pt x="4043" y="0"/>
                  </a:lnTo>
                  <a:lnTo>
                    <a:pt x="4457" y="25"/>
                  </a:lnTo>
                  <a:lnTo>
                    <a:pt x="4847" y="74"/>
                  </a:lnTo>
                  <a:lnTo>
                    <a:pt x="5237" y="171"/>
                  </a:lnTo>
                  <a:lnTo>
                    <a:pt x="5602" y="317"/>
                  </a:lnTo>
                  <a:lnTo>
                    <a:pt x="5967" y="488"/>
                  </a:lnTo>
                  <a:lnTo>
                    <a:pt x="6308" y="682"/>
                  </a:lnTo>
                  <a:lnTo>
                    <a:pt x="6601" y="926"/>
                  </a:lnTo>
                  <a:lnTo>
                    <a:pt x="6893" y="1170"/>
                  </a:lnTo>
                  <a:lnTo>
                    <a:pt x="7161" y="1462"/>
                  </a:lnTo>
                  <a:lnTo>
                    <a:pt x="7380" y="1778"/>
                  </a:lnTo>
                  <a:lnTo>
                    <a:pt x="7599" y="2119"/>
                  </a:lnTo>
                  <a:lnTo>
                    <a:pt x="7770" y="2460"/>
                  </a:lnTo>
                  <a:lnTo>
                    <a:pt x="7892" y="2826"/>
                  </a:lnTo>
                  <a:lnTo>
                    <a:pt x="7989" y="3215"/>
                  </a:lnTo>
                  <a:lnTo>
                    <a:pt x="8062" y="3629"/>
                  </a:lnTo>
                  <a:lnTo>
                    <a:pt x="8086" y="4043"/>
                  </a:lnTo>
                  <a:lnTo>
                    <a:pt x="8086" y="4043"/>
                  </a:lnTo>
                  <a:lnTo>
                    <a:pt x="8062" y="4457"/>
                  </a:lnTo>
                  <a:lnTo>
                    <a:pt x="7989" y="4847"/>
                  </a:lnTo>
                  <a:lnTo>
                    <a:pt x="7892" y="5237"/>
                  </a:lnTo>
                  <a:lnTo>
                    <a:pt x="7770" y="5626"/>
                  </a:lnTo>
                  <a:lnTo>
                    <a:pt x="7599" y="5967"/>
                  </a:lnTo>
                  <a:lnTo>
                    <a:pt x="7380" y="6308"/>
                  </a:lnTo>
                  <a:lnTo>
                    <a:pt x="7161" y="6625"/>
                  </a:lnTo>
                  <a:lnTo>
                    <a:pt x="6893" y="6893"/>
                  </a:lnTo>
                  <a:lnTo>
                    <a:pt x="6601" y="7161"/>
                  </a:lnTo>
                  <a:lnTo>
                    <a:pt x="6308" y="7404"/>
                  </a:lnTo>
                  <a:lnTo>
                    <a:pt x="5967" y="7599"/>
                  </a:lnTo>
                  <a:lnTo>
                    <a:pt x="5602" y="7770"/>
                  </a:lnTo>
                  <a:lnTo>
                    <a:pt x="5237" y="7916"/>
                  </a:lnTo>
                  <a:lnTo>
                    <a:pt x="4847" y="8013"/>
                  </a:lnTo>
                  <a:lnTo>
                    <a:pt x="4457" y="8062"/>
                  </a:lnTo>
                  <a:lnTo>
                    <a:pt x="4043" y="8086"/>
                  </a:lnTo>
                  <a:lnTo>
                    <a:pt x="4043" y="8086"/>
                  </a:lnTo>
                  <a:lnTo>
                    <a:pt x="3629" y="8062"/>
                  </a:lnTo>
                  <a:lnTo>
                    <a:pt x="3215" y="8013"/>
                  </a:lnTo>
                  <a:lnTo>
                    <a:pt x="2826" y="7916"/>
                  </a:lnTo>
                  <a:lnTo>
                    <a:pt x="2460" y="7770"/>
                  </a:lnTo>
                  <a:lnTo>
                    <a:pt x="2119" y="7599"/>
                  </a:lnTo>
                  <a:lnTo>
                    <a:pt x="1778" y="7404"/>
                  </a:lnTo>
                  <a:lnTo>
                    <a:pt x="1462" y="7161"/>
                  </a:lnTo>
                  <a:lnTo>
                    <a:pt x="1170" y="6893"/>
                  </a:lnTo>
                  <a:lnTo>
                    <a:pt x="926" y="6625"/>
                  </a:lnTo>
                  <a:lnTo>
                    <a:pt x="682" y="6308"/>
                  </a:lnTo>
                  <a:lnTo>
                    <a:pt x="488" y="5967"/>
                  </a:lnTo>
                  <a:lnTo>
                    <a:pt x="317" y="5626"/>
                  </a:lnTo>
                  <a:lnTo>
                    <a:pt x="171" y="5237"/>
                  </a:lnTo>
                  <a:lnTo>
                    <a:pt x="74" y="4847"/>
                  </a:lnTo>
                  <a:lnTo>
                    <a:pt x="1" y="4457"/>
                  </a:lnTo>
                  <a:lnTo>
                    <a:pt x="1" y="4043"/>
                  </a:lnTo>
                  <a:lnTo>
                    <a:pt x="1" y="4043"/>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3"/>
            <p:cNvSpPr/>
            <p:nvPr/>
          </p:nvSpPr>
          <p:spPr>
            <a:xfrm>
              <a:off x="676100" y="5071350"/>
              <a:ext cx="86500" cy="7325"/>
            </a:xfrm>
            <a:custGeom>
              <a:avLst/>
              <a:gdLst/>
              <a:ahLst/>
              <a:cxnLst/>
              <a:rect l="l" t="t" r="r" b="b"/>
              <a:pathLst>
                <a:path w="3460" h="293" fill="none" extrusionOk="0">
                  <a:moveTo>
                    <a:pt x="1" y="1"/>
                  </a:moveTo>
                  <a:lnTo>
                    <a:pt x="3459" y="29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3"/>
            <p:cNvSpPr/>
            <p:nvPr/>
          </p:nvSpPr>
          <p:spPr>
            <a:xfrm>
              <a:off x="941575" y="5244275"/>
              <a:ext cx="37175" cy="37175"/>
            </a:xfrm>
            <a:custGeom>
              <a:avLst/>
              <a:gdLst/>
              <a:ahLst/>
              <a:cxnLst/>
              <a:rect l="l" t="t" r="r" b="b"/>
              <a:pathLst>
                <a:path w="1487" h="1487" fill="none" extrusionOk="0">
                  <a:moveTo>
                    <a:pt x="0" y="755"/>
                  </a:moveTo>
                  <a:lnTo>
                    <a:pt x="0" y="755"/>
                  </a:lnTo>
                  <a:lnTo>
                    <a:pt x="25" y="609"/>
                  </a:lnTo>
                  <a:lnTo>
                    <a:pt x="73" y="463"/>
                  </a:lnTo>
                  <a:lnTo>
                    <a:pt x="122" y="341"/>
                  </a:lnTo>
                  <a:lnTo>
                    <a:pt x="220" y="220"/>
                  </a:lnTo>
                  <a:lnTo>
                    <a:pt x="341" y="147"/>
                  </a:lnTo>
                  <a:lnTo>
                    <a:pt x="463" y="73"/>
                  </a:lnTo>
                  <a:lnTo>
                    <a:pt x="609" y="25"/>
                  </a:lnTo>
                  <a:lnTo>
                    <a:pt x="755" y="0"/>
                  </a:lnTo>
                  <a:lnTo>
                    <a:pt x="755" y="0"/>
                  </a:lnTo>
                  <a:lnTo>
                    <a:pt x="902" y="25"/>
                  </a:lnTo>
                  <a:lnTo>
                    <a:pt x="1048" y="73"/>
                  </a:lnTo>
                  <a:lnTo>
                    <a:pt x="1169" y="147"/>
                  </a:lnTo>
                  <a:lnTo>
                    <a:pt x="1267" y="220"/>
                  </a:lnTo>
                  <a:lnTo>
                    <a:pt x="1364" y="341"/>
                  </a:lnTo>
                  <a:lnTo>
                    <a:pt x="1437" y="463"/>
                  </a:lnTo>
                  <a:lnTo>
                    <a:pt x="1486" y="609"/>
                  </a:lnTo>
                  <a:lnTo>
                    <a:pt x="1486" y="755"/>
                  </a:lnTo>
                  <a:lnTo>
                    <a:pt x="1486" y="755"/>
                  </a:lnTo>
                  <a:lnTo>
                    <a:pt x="1486" y="902"/>
                  </a:lnTo>
                  <a:lnTo>
                    <a:pt x="1437" y="1048"/>
                  </a:lnTo>
                  <a:lnTo>
                    <a:pt x="1364" y="1169"/>
                  </a:lnTo>
                  <a:lnTo>
                    <a:pt x="1267" y="1267"/>
                  </a:lnTo>
                  <a:lnTo>
                    <a:pt x="1169" y="1364"/>
                  </a:lnTo>
                  <a:lnTo>
                    <a:pt x="1048" y="1437"/>
                  </a:lnTo>
                  <a:lnTo>
                    <a:pt x="902" y="1486"/>
                  </a:lnTo>
                  <a:lnTo>
                    <a:pt x="755" y="1486"/>
                  </a:lnTo>
                  <a:lnTo>
                    <a:pt x="755" y="1486"/>
                  </a:lnTo>
                  <a:lnTo>
                    <a:pt x="609" y="1486"/>
                  </a:lnTo>
                  <a:lnTo>
                    <a:pt x="463" y="1437"/>
                  </a:lnTo>
                  <a:lnTo>
                    <a:pt x="341" y="1364"/>
                  </a:lnTo>
                  <a:lnTo>
                    <a:pt x="220" y="1267"/>
                  </a:lnTo>
                  <a:lnTo>
                    <a:pt x="122" y="1169"/>
                  </a:lnTo>
                  <a:lnTo>
                    <a:pt x="73" y="1048"/>
                  </a:lnTo>
                  <a:lnTo>
                    <a:pt x="25" y="902"/>
                  </a:lnTo>
                  <a:lnTo>
                    <a:pt x="0" y="755"/>
                  </a:lnTo>
                  <a:lnTo>
                    <a:pt x="0"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3"/>
            <p:cNvSpPr/>
            <p:nvPr/>
          </p:nvSpPr>
          <p:spPr>
            <a:xfrm>
              <a:off x="614600" y="5244275"/>
              <a:ext cx="37175" cy="37175"/>
            </a:xfrm>
            <a:custGeom>
              <a:avLst/>
              <a:gdLst/>
              <a:ahLst/>
              <a:cxnLst/>
              <a:rect l="l" t="t" r="r" b="b"/>
              <a:pathLst>
                <a:path w="1487" h="1487" fill="none" extrusionOk="0">
                  <a:moveTo>
                    <a:pt x="1" y="755"/>
                  </a:moveTo>
                  <a:lnTo>
                    <a:pt x="1" y="755"/>
                  </a:lnTo>
                  <a:lnTo>
                    <a:pt x="1" y="609"/>
                  </a:lnTo>
                  <a:lnTo>
                    <a:pt x="50" y="463"/>
                  </a:lnTo>
                  <a:lnTo>
                    <a:pt x="123" y="341"/>
                  </a:lnTo>
                  <a:lnTo>
                    <a:pt x="220" y="220"/>
                  </a:lnTo>
                  <a:lnTo>
                    <a:pt x="317" y="147"/>
                  </a:lnTo>
                  <a:lnTo>
                    <a:pt x="439" y="73"/>
                  </a:lnTo>
                  <a:lnTo>
                    <a:pt x="585" y="25"/>
                  </a:lnTo>
                  <a:lnTo>
                    <a:pt x="731" y="0"/>
                  </a:lnTo>
                  <a:lnTo>
                    <a:pt x="731" y="0"/>
                  </a:lnTo>
                  <a:lnTo>
                    <a:pt x="878" y="25"/>
                  </a:lnTo>
                  <a:lnTo>
                    <a:pt x="1024" y="73"/>
                  </a:lnTo>
                  <a:lnTo>
                    <a:pt x="1146" y="147"/>
                  </a:lnTo>
                  <a:lnTo>
                    <a:pt x="1267" y="220"/>
                  </a:lnTo>
                  <a:lnTo>
                    <a:pt x="1340" y="341"/>
                  </a:lnTo>
                  <a:lnTo>
                    <a:pt x="1413" y="463"/>
                  </a:lnTo>
                  <a:lnTo>
                    <a:pt x="1462" y="609"/>
                  </a:lnTo>
                  <a:lnTo>
                    <a:pt x="1486" y="755"/>
                  </a:lnTo>
                  <a:lnTo>
                    <a:pt x="1486" y="755"/>
                  </a:lnTo>
                  <a:lnTo>
                    <a:pt x="1462" y="902"/>
                  </a:lnTo>
                  <a:lnTo>
                    <a:pt x="1413" y="1048"/>
                  </a:lnTo>
                  <a:lnTo>
                    <a:pt x="1340" y="1169"/>
                  </a:lnTo>
                  <a:lnTo>
                    <a:pt x="1267" y="1267"/>
                  </a:lnTo>
                  <a:lnTo>
                    <a:pt x="1146" y="1364"/>
                  </a:lnTo>
                  <a:lnTo>
                    <a:pt x="1024" y="1437"/>
                  </a:lnTo>
                  <a:lnTo>
                    <a:pt x="878" y="1486"/>
                  </a:lnTo>
                  <a:lnTo>
                    <a:pt x="731" y="1486"/>
                  </a:lnTo>
                  <a:lnTo>
                    <a:pt x="731" y="1486"/>
                  </a:lnTo>
                  <a:lnTo>
                    <a:pt x="585" y="1486"/>
                  </a:lnTo>
                  <a:lnTo>
                    <a:pt x="439" y="1437"/>
                  </a:lnTo>
                  <a:lnTo>
                    <a:pt x="317" y="1364"/>
                  </a:lnTo>
                  <a:lnTo>
                    <a:pt x="220" y="1267"/>
                  </a:lnTo>
                  <a:lnTo>
                    <a:pt x="123" y="1169"/>
                  </a:lnTo>
                  <a:lnTo>
                    <a:pt x="50" y="1048"/>
                  </a:lnTo>
                  <a:lnTo>
                    <a:pt x="1" y="902"/>
                  </a:lnTo>
                  <a:lnTo>
                    <a:pt x="1" y="755"/>
                  </a:lnTo>
                  <a:lnTo>
                    <a:pt x="1" y="755"/>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 name="Google Shape;932;p43"/>
          <p:cNvGrpSpPr/>
          <p:nvPr/>
        </p:nvGrpSpPr>
        <p:grpSpPr>
          <a:xfrm>
            <a:off x="7243894" y="1803400"/>
            <a:ext cx="433992" cy="422729"/>
            <a:chOff x="5916675" y="927975"/>
            <a:chExt cx="516350" cy="502950"/>
          </a:xfrm>
        </p:grpSpPr>
        <p:sp>
          <p:nvSpPr>
            <p:cNvPr id="933" name="Google Shape;933;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38100"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 name="Google Shape;935;p43"/>
          <p:cNvGrpSpPr/>
          <p:nvPr/>
        </p:nvGrpSpPr>
        <p:grpSpPr>
          <a:xfrm>
            <a:off x="6359914" y="2509302"/>
            <a:ext cx="1079481" cy="1051467"/>
            <a:chOff x="5916675" y="927975"/>
            <a:chExt cx="516350" cy="502950"/>
          </a:xfrm>
        </p:grpSpPr>
        <p:sp>
          <p:nvSpPr>
            <p:cNvPr id="936" name="Google Shape;936;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solidFill>
              <a:srgbClr val="FF0000"/>
            </a:solidFill>
            <a:ln w="9525" cap="rnd" cmpd="sng">
              <a:solidFill>
                <a:srgbClr val="FFFF00"/>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 name="Google Shape;938;p43"/>
          <p:cNvGrpSpPr/>
          <p:nvPr/>
        </p:nvGrpSpPr>
        <p:grpSpPr>
          <a:xfrm>
            <a:off x="6360057" y="1803400"/>
            <a:ext cx="433992" cy="422729"/>
            <a:chOff x="5916675" y="927975"/>
            <a:chExt cx="516350" cy="502950"/>
          </a:xfrm>
        </p:grpSpPr>
        <p:sp>
          <p:nvSpPr>
            <p:cNvPr id="939" name="Google Shape;939;p43"/>
            <p:cNvSpPr/>
            <p:nvPr/>
          </p:nvSpPr>
          <p:spPr>
            <a:xfrm>
              <a:off x="5916675" y="927975"/>
              <a:ext cx="516350" cy="502950"/>
            </a:xfrm>
            <a:custGeom>
              <a:avLst/>
              <a:gdLst/>
              <a:ahLst/>
              <a:cxnLst/>
              <a:rect l="l" t="t" r="r" b="b"/>
              <a:pathLst>
                <a:path w="20654" h="20118" fill="none" extrusionOk="0">
                  <a:moveTo>
                    <a:pt x="20654" y="10059"/>
                  </a:moveTo>
                  <a:lnTo>
                    <a:pt x="18486" y="8183"/>
                  </a:lnTo>
                  <a:lnTo>
                    <a:pt x="19631" y="5577"/>
                  </a:lnTo>
                  <a:lnTo>
                    <a:pt x="16879" y="4847"/>
                  </a:lnTo>
                  <a:lnTo>
                    <a:pt x="16757" y="1997"/>
                  </a:lnTo>
                  <a:lnTo>
                    <a:pt x="13956" y="2509"/>
                  </a:lnTo>
                  <a:lnTo>
                    <a:pt x="12616" y="0"/>
                  </a:lnTo>
                  <a:lnTo>
                    <a:pt x="10327" y="1681"/>
                  </a:lnTo>
                  <a:lnTo>
                    <a:pt x="8038" y="0"/>
                  </a:lnTo>
                  <a:lnTo>
                    <a:pt x="6698" y="2509"/>
                  </a:lnTo>
                  <a:lnTo>
                    <a:pt x="3897" y="1997"/>
                  </a:lnTo>
                  <a:lnTo>
                    <a:pt x="3776" y="4847"/>
                  </a:lnTo>
                  <a:lnTo>
                    <a:pt x="1023" y="5577"/>
                  </a:lnTo>
                  <a:lnTo>
                    <a:pt x="2168" y="8183"/>
                  </a:lnTo>
                  <a:lnTo>
                    <a:pt x="1" y="10059"/>
                  </a:lnTo>
                  <a:lnTo>
                    <a:pt x="2168" y="11934"/>
                  </a:lnTo>
                  <a:lnTo>
                    <a:pt x="1023" y="14540"/>
                  </a:lnTo>
                  <a:lnTo>
                    <a:pt x="3776" y="15271"/>
                  </a:lnTo>
                  <a:lnTo>
                    <a:pt x="3897" y="18120"/>
                  </a:lnTo>
                  <a:lnTo>
                    <a:pt x="6698" y="17609"/>
                  </a:lnTo>
                  <a:lnTo>
                    <a:pt x="8038" y="20117"/>
                  </a:lnTo>
                  <a:lnTo>
                    <a:pt x="10327" y="18437"/>
                  </a:lnTo>
                  <a:lnTo>
                    <a:pt x="12616" y="20117"/>
                  </a:lnTo>
                  <a:lnTo>
                    <a:pt x="13956" y="17609"/>
                  </a:lnTo>
                  <a:lnTo>
                    <a:pt x="16757" y="18120"/>
                  </a:lnTo>
                  <a:lnTo>
                    <a:pt x="16879" y="15271"/>
                  </a:lnTo>
                  <a:lnTo>
                    <a:pt x="19631" y="14540"/>
                  </a:lnTo>
                  <a:lnTo>
                    <a:pt x="18486" y="11934"/>
                  </a:lnTo>
                  <a:lnTo>
                    <a:pt x="20654" y="10059"/>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3"/>
            <p:cNvSpPr/>
            <p:nvPr/>
          </p:nvSpPr>
          <p:spPr>
            <a:xfrm>
              <a:off x="6006800" y="1011375"/>
              <a:ext cx="336125" cy="336125"/>
            </a:xfrm>
            <a:custGeom>
              <a:avLst/>
              <a:gdLst/>
              <a:ahLst/>
              <a:cxnLst/>
              <a:rect l="l" t="t" r="r" b="b"/>
              <a:pathLst>
                <a:path w="13445" h="13445" fill="none" extrusionOk="0">
                  <a:moveTo>
                    <a:pt x="6722" y="13445"/>
                  </a:moveTo>
                  <a:lnTo>
                    <a:pt x="6722" y="13445"/>
                  </a:lnTo>
                  <a:lnTo>
                    <a:pt x="6381" y="13420"/>
                  </a:lnTo>
                  <a:lnTo>
                    <a:pt x="6040" y="13396"/>
                  </a:lnTo>
                  <a:lnTo>
                    <a:pt x="5699" y="13347"/>
                  </a:lnTo>
                  <a:lnTo>
                    <a:pt x="5383" y="13299"/>
                  </a:lnTo>
                  <a:lnTo>
                    <a:pt x="5042" y="13226"/>
                  </a:lnTo>
                  <a:lnTo>
                    <a:pt x="4725" y="13128"/>
                  </a:lnTo>
                  <a:lnTo>
                    <a:pt x="4408" y="13031"/>
                  </a:lnTo>
                  <a:lnTo>
                    <a:pt x="4116" y="12909"/>
                  </a:lnTo>
                  <a:lnTo>
                    <a:pt x="3824" y="12763"/>
                  </a:lnTo>
                  <a:lnTo>
                    <a:pt x="3532" y="12617"/>
                  </a:lnTo>
                  <a:lnTo>
                    <a:pt x="3239" y="12471"/>
                  </a:lnTo>
                  <a:lnTo>
                    <a:pt x="2971" y="12276"/>
                  </a:lnTo>
                  <a:lnTo>
                    <a:pt x="2703" y="12105"/>
                  </a:lnTo>
                  <a:lnTo>
                    <a:pt x="2460" y="11910"/>
                  </a:lnTo>
                  <a:lnTo>
                    <a:pt x="2216" y="11691"/>
                  </a:lnTo>
                  <a:lnTo>
                    <a:pt x="1973" y="11472"/>
                  </a:lnTo>
                  <a:lnTo>
                    <a:pt x="1754" y="11228"/>
                  </a:lnTo>
                  <a:lnTo>
                    <a:pt x="1534" y="10985"/>
                  </a:lnTo>
                  <a:lnTo>
                    <a:pt x="1340" y="10741"/>
                  </a:lnTo>
                  <a:lnTo>
                    <a:pt x="1169" y="10473"/>
                  </a:lnTo>
                  <a:lnTo>
                    <a:pt x="974" y="10206"/>
                  </a:lnTo>
                  <a:lnTo>
                    <a:pt x="828" y="9913"/>
                  </a:lnTo>
                  <a:lnTo>
                    <a:pt x="682" y="9621"/>
                  </a:lnTo>
                  <a:lnTo>
                    <a:pt x="536" y="9329"/>
                  </a:lnTo>
                  <a:lnTo>
                    <a:pt x="414" y="9036"/>
                  </a:lnTo>
                  <a:lnTo>
                    <a:pt x="317" y="8720"/>
                  </a:lnTo>
                  <a:lnTo>
                    <a:pt x="219" y="8403"/>
                  </a:lnTo>
                  <a:lnTo>
                    <a:pt x="146" y="8062"/>
                  </a:lnTo>
                  <a:lnTo>
                    <a:pt x="98" y="7746"/>
                  </a:lnTo>
                  <a:lnTo>
                    <a:pt x="49" y="7405"/>
                  </a:lnTo>
                  <a:lnTo>
                    <a:pt x="24" y="7064"/>
                  </a:lnTo>
                  <a:lnTo>
                    <a:pt x="0" y="6723"/>
                  </a:lnTo>
                  <a:lnTo>
                    <a:pt x="0" y="6723"/>
                  </a:lnTo>
                  <a:lnTo>
                    <a:pt x="24" y="6382"/>
                  </a:lnTo>
                  <a:lnTo>
                    <a:pt x="49" y="6041"/>
                  </a:lnTo>
                  <a:lnTo>
                    <a:pt x="98" y="5700"/>
                  </a:lnTo>
                  <a:lnTo>
                    <a:pt x="146" y="5383"/>
                  </a:lnTo>
                  <a:lnTo>
                    <a:pt x="219" y="5042"/>
                  </a:lnTo>
                  <a:lnTo>
                    <a:pt x="317" y="4726"/>
                  </a:lnTo>
                  <a:lnTo>
                    <a:pt x="414" y="4409"/>
                  </a:lnTo>
                  <a:lnTo>
                    <a:pt x="536" y="4117"/>
                  </a:lnTo>
                  <a:lnTo>
                    <a:pt x="682" y="3825"/>
                  </a:lnTo>
                  <a:lnTo>
                    <a:pt x="828" y="3532"/>
                  </a:lnTo>
                  <a:lnTo>
                    <a:pt x="974" y="3240"/>
                  </a:lnTo>
                  <a:lnTo>
                    <a:pt x="1169" y="2972"/>
                  </a:lnTo>
                  <a:lnTo>
                    <a:pt x="1340" y="2704"/>
                  </a:lnTo>
                  <a:lnTo>
                    <a:pt x="1534" y="2461"/>
                  </a:lnTo>
                  <a:lnTo>
                    <a:pt x="1754" y="2217"/>
                  </a:lnTo>
                  <a:lnTo>
                    <a:pt x="1973" y="1974"/>
                  </a:lnTo>
                  <a:lnTo>
                    <a:pt x="2216" y="1754"/>
                  </a:lnTo>
                  <a:lnTo>
                    <a:pt x="2460" y="1535"/>
                  </a:lnTo>
                  <a:lnTo>
                    <a:pt x="2703" y="1340"/>
                  </a:lnTo>
                  <a:lnTo>
                    <a:pt x="2971" y="1170"/>
                  </a:lnTo>
                  <a:lnTo>
                    <a:pt x="3239" y="975"/>
                  </a:lnTo>
                  <a:lnTo>
                    <a:pt x="3532" y="829"/>
                  </a:lnTo>
                  <a:lnTo>
                    <a:pt x="3824" y="683"/>
                  </a:lnTo>
                  <a:lnTo>
                    <a:pt x="4116" y="537"/>
                  </a:lnTo>
                  <a:lnTo>
                    <a:pt x="4408" y="415"/>
                  </a:lnTo>
                  <a:lnTo>
                    <a:pt x="4725" y="317"/>
                  </a:lnTo>
                  <a:lnTo>
                    <a:pt x="5042" y="220"/>
                  </a:lnTo>
                  <a:lnTo>
                    <a:pt x="5383" y="147"/>
                  </a:lnTo>
                  <a:lnTo>
                    <a:pt x="5699" y="98"/>
                  </a:lnTo>
                  <a:lnTo>
                    <a:pt x="6040" y="49"/>
                  </a:lnTo>
                  <a:lnTo>
                    <a:pt x="6381" y="25"/>
                  </a:lnTo>
                  <a:lnTo>
                    <a:pt x="6722" y="1"/>
                  </a:lnTo>
                  <a:lnTo>
                    <a:pt x="6722" y="1"/>
                  </a:lnTo>
                  <a:lnTo>
                    <a:pt x="7063" y="25"/>
                  </a:lnTo>
                  <a:lnTo>
                    <a:pt x="7404" y="49"/>
                  </a:lnTo>
                  <a:lnTo>
                    <a:pt x="7745" y="98"/>
                  </a:lnTo>
                  <a:lnTo>
                    <a:pt x="8062" y="147"/>
                  </a:lnTo>
                  <a:lnTo>
                    <a:pt x="8403" y="220"/>
                  </a:lnTo>
                  <a:lnTo>
                    <a:pt x="8719" y="317"/>
                  </a:lnTo>
                  <a:lnTo>
                    <a:pt x="9036" y="415"/>
                  </a:lnTo>
                  <a:lnTo>
                    <a:pt x="9328" y="537"/>
                  </a:lnTo>
                  <a:lnTo>
                    <a:pt x="9620" y="683"/>
                  </a:lnTo>
                  <a:lnTo>
                    <a:pt x="9913" y="829"/>
                  </a:lnTo>
                  <a:lnTo>
                    <a:pt x="10205" y="975"/>
                  </a:lnTo>
                  <a:lnTo>
                    <a:pt x="10473" y="1170"/>
                  </a:lnTo>
                  <a:lnTo>
                    <a:pt x="10741" y="1340"/>
                  </a:lnTo>
                  <a:lnTo>
                    <a:pt x="10984" y="1535"/>
                  </a:lnTo>
                  <a:lnTo>
                    <a:pt x="11228" y="1754"/>
                  </a:lnTo>
                  <a:lnTo>
                    <a:pt x="11471" y="1974"/>
                  </a:lnTo>
                  <a:lnTo>
                    <a:pt x="11690" y="2217"/>
                  </a:lnTo>
                  <a:lnTo>
                    <a:pt x="11910" y="2461"/>
                  </a:lnTo>
                  <a:lnTo>
                    <a:pt x="12105" y="2704"/>
                  </a:lnTo>
                  <a:lnTo>
                    <a:pt x="12275" y="2972"/>
                  </a:lnTo>
                  <a:lnTo>
                    <a:pt x="12470" y="3240"/>
                  </a:lnTo>
                  <a:lnTo>
                    <a:pt x="12616" y="3532"/>
                  </a:lnTo>
                  <a:lnTo>
                    <a:pt x="12762" y="3825"/>
                  </a:lnTo>
                  <a:lnTo>
                    <a:pt x="12908" y="4117"/>
                  </a:lnTo>
                  <a:lnTo>
                    <a:pt x="13030" y="4409"/>
                  </a:lnTo>
                  <a:lnTo>
                    <a:pt x="13127" y="4726"/>
                  </a:lnTo>
                  <a:lnTo>
                    <a:pt x="13225" y="5042"/>
                  </a:lnTo>
                  <a:lnTo>
                    <a:pt x="13298" y="5383"/>
                  </a:lnTo>
                  <a:lnTo>
                    <a:pt x="13347" y="5700"/>
                  </a:lnTo>
                  <a:lnTo>
                    <a:pt x="13395" y="6041"/>
                  </a:lnTo>
                  <a:lnTo>
                    <a:pt x="13420" y="6382"/>
                  </a:lnTo>
                  <a:lnTo>
                    <a:pt x="13444" y="6723"/>
                  </a:lnTo>
                  <a:lnTo>
                    <a:pt x="13444" y="6723"/>
                  </a:lnTo>
                  <a:lnTo>
                    <a:pt x="13420" y="7064"/>
                  </a:lnTo>
                  <a:lnTo>
                    <a:pt x="13395" y="7405"/>
                  </a:lnTo>
                  <a:lnTo>
                    <a:pt x="13347" y="7746"/>
                  </a:lnTo>
                  <a:lnTo>
                    <a:pt x="13298" y="8062"/>
                  </a:lnTo>
                  <a:lnTo>
                    <a:pt x="13225" y="8403"/>
                  </a:lnTo>
                  <a:lnTo>
                    <a:pt x="13127" y="8720"/>
                  </a:lnTo>
                  <a:lnTo>
                    <a:pt x="13030" y="9036"/>
                  </a:lnTo>
                  <a:lnTo>
                    <a:pt x="12908" y="9329"/>
                  </a:lnTo>
                  <a:lnTo>
                    <a:pt x="12762" y="9621"/>
                  </a:lnTo>
                  <a:lnTo>
                    <a:pt x="12616" y="9913"/>
                  </a:lnTo>
                  <a:lnTo>
                    <a:pt x="12470" y="10206"/>
                  </a:lnTo>
                  <a:lnTo>
                    <a:pt x="12275" y="10473"/>
                  </a:lnTo>
                  <a:lnTo>
                    <a:pt x="12105" y="10741"/>
                  </a:lnTo>
                  <a:lnTo>
                    <a:pt x="11910" y="10985"/>
                  </a:lnTo>
                  <a:lnTo>
                    <a:pt x="11690" y="11228"/>
                  </a:lnTo>
                  <a:lnTo>
                    <a:pt x="11471" y="11472"/>
                  </a:lnTo>
                  <a:lnTo>
                    <a:pt x="11228" y="11691"/>
                  </a:lnTo>
                  <a:lnTo>
                    <a:pt x="10984" y="11910"/>
                  </a:lnTo>
                  <a:lnTo>
                    <a:pt x="10741" y="12105"/>
                  </a:lnTo>
                  <a:lnTo>
                    <a:pt x="10473" y="12276"/>
                  </a:lnTo>
                  <a:lnTo>
                    <a:pt x="10205" y="12471"/>
                  </a:lnTo>
                  <a:lnTo>
                    <a:pt x="9913" y="12617"/>
                  </a:lnTo>
                  <a:lnTo>
                    <a:pt x="9620" y="12763"/>
                  </a:lnTo>
                  <a:lnTo>
                    <a:pt x="9328" y="12909"/>
                  </a:lnTo>
                  <a:lnTo>
                    <a:pt x="9036" y="13031"/>
                  </a:lnTo>
                  <a:lnTo>
                    <a:pt x="8719" y="13128"/>
                  </a:lnTo>
                  <a:lnTo>
                    <a:pt x="8403" y="13226"/>
                  </a:lnTo>
                  <a:lnTo>
                    <a:pt x="8062" y="13299"/>
                  </a:lnTo>
                  <a:lnTo>
                    <a:pt x="7745" y="13347"/>
                  </a:lnTo>
                  <a:lnTo>
                    <a:pt x="7404" y="13396"/>
                  </a:lnTo>
                  <a:lnTo>
                    <a:pt x="7063" y="13420"/>
                  </a:lnTo>
                  <a:lnTo>
                    <a:pt x="6722" y="13445"/>
                  </a:lnTo>
                  <a:lnTo>
                    <a:pt x="6722" y="13445"/>
                  </a:lnTo>
                  <a:close/>
                </a:path>
              </a:pathLst>
            </a:custGeom>
            <a:noFill/>
            <a:ln w="12175" cap="rnd"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 name="Google Shape;941;p43"/>
          <p:cNvSpPr/>
          <p:nvPr/>
        </p:nvSpPr>
        <p:spPr>
          <a:xfrm>
            <a:off x="7436055"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381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3"/>
          <p:cNvSpPr/>
          <p:nvPr/>
        </p:nvSpPr>
        <p:spPr>
          <a:xfrm>
            <a:off x="6552218" y="2039778"/>
            <a:ext cx="402263" cy="227229"/>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3"/>
          <p:cNvSpPr/>
          <p:nvPr/>
        </p:nvSpPr>
        <p:spPr>
          <a:xfrm>
            <a:off x="6837753" y="3097315"/>
            <a:ext cx="1000561" cy="565194"/>
          </a:xfrm>
          <a:custGeom>
            <a:avLst/>
            <a:gdLst/>
            <a:ahLst/>
            <a:cxnLst/>
            <a:rect l="l" t="t" r="r" b="b"/>
            <a:pathLst>
              <a:path w="19144" h="10814" fill="none" extrusionOk="0">
                <a:moveTo>
                  <a:pt x="16124" y="4774"/>
                </a:moveTo>
                <a:lnTo>
                  <a:pt x="15369" y="4774"/>
                </a:lnTo>
                <a:lnTo>
                  <a:pt x="15369" y="4774"/>
                </a:lnTo>
                <a:lnTo>
                  <a:pt x="15393" y="4482"/>
                </a:lnTo>
                <a:lnTo>
                  <a:pt x="15393" y="4482"/>
                </a:lnTo>
                <a:lnTo>
                  <a:pt x="15369" y="4189"/>
                </a:lnTo>
                <a:lnTo>
                  <a:pt x="15344" y="3921"/>
                </a:lnTo>
                <a:lnTo>
                  <a:pt x="15271" y="3654"/>
                </a:lnTo>
                <a:lnTo>
                  <a:pt x="15174" y="3410"/>
                </a:lnTo>
                <a:lnTo>
                  <a:pt x="15052" y="3166"/>
                </a:lnTo>
                <a:lnTo>
                  <a:pt x="14930" y="2947"/>
                </a:lnTo>
                <a:lnTo>
                  <a:pt x="14760" y="2728"/>
                </a:lnTo>
                <a:lnTo>
                  <a:pt x="14589" y="2533"/>
                </a:lnTo>
                <a:lnTo>
                  <a:pt x="14394" y="2363"/>
                </a:lnTo>
                <a:lnTo>
                  <a:pt x="14175" y="2192"/>
                </a:lnTo>
                <a:lnTo>
                  <a:pt x="13956" y="2070"/>
                </a:lnTo>
                <a:lnTo>
                  <a:pt x="13712" y="1949"/>
                </a:lnTo>
                <a:lnTo>
                  <a:pt x="13469" y="1851"/>
                </a:lnTo>
                <a:lnTo>
                  <a:pt x="13201" y="1778"/>
                </a:lnTo>
                <a:lnTo>
                  <a:pt x="12933" y="1754"/>
                </a:lnTo>
                <a:lnTo>
                  <a:pt x="12641" y="1729"/>
                </a:lnTo>
                <a:lnTo>
                  <a:pt x="12641" y="1729"/>
                </a:lnTo>
                <a:lnTo>
                  <a:pt x="12300" y="1754"/>
                </a:lnTo>
                <a:lnTo>
                  <a:pt x="11959" y="1827"/>
                </a:lnTo>
                <a:lnTo>
                  <a:pt x="11618" y="1924"/>
                </a:lnTo>
                <a:lnTo>
                  <a:pt x="11326" y="2070"/>
                </a:lnTo>
                <a:lnTo>
                  <a:pt x="11326" y="2070"/>
                </a:lnTo>
                <a:lnTo>
                  <a:pt x="11155" y="1851"/>
                </a:lnTo>
                <a:lnTo>
                  <a:pt x="10985" y="1632"/>
                </a:lnTo>
                <a:lnTo>
                  <a:pt x="10814" y="1413"/>
                </a:lnTo>
                <a:lnTo>
                  <a:pt x="10619" y="1218"/>
                </a:lnTo>
                <a:lnTo>
                  <a:pt x="10425" y="1048"/>
                </a:lnTo>
                <a:lnTo>
                  <a:pt x="10205" y="877"/>
                </a:lnTo>
                <a:lnTo>
                  <a:pt x="9962" y="707"/>
                </a:lnTo>
                <a:lnTo>
                  <a:pt x="9718" y="560"/>
                </a:lnTo>
                <a:lnTo>
                  <a:pt x="9475" y="439"/>
                </a:lnTo>
                <a:lnTo>
                  <a:pt x="9231" y="317"/>
                </a:lnTo>
                <a:lnTo>
                  <a:pt x="8963" y="219"/>
                </a:lnTo>
                <a:lnTo>
                  <a:pt x="8695" y="146"/>
                </a:lnTo>
                <a:lnTo>
                  <a:pt x="8403" y="73"/>
                </a:lnTo>
                <a:lnTo>
                  <a:pt x="8135" y="25"/>
                </a:lnTo>
                <a:lnTo>
                  <a:pt x="7843" y="0"/>
                </a:lnTo>
                <a:lnTo>
                  <a:pt x="7551" y="0"/>
                </a:lnTo>
                <a:lnTo>
                  <a:pt x="7551" y="0"/>
                </a:lnTo>
                <a:lnTo>
                  <a:pt x="7088" y="25"/>
                </a:lnTo>
                <a:lnTo>
                  <a:pt x="6650" y="98"/>
                </a:lnTo>
                <a:lnTo>
                  <a:pt x="6211" y="195"/>
                </a:lnTo>
                <a:lnTo>
                  <a:pt x="5797" y="341"/>
                </a:lnTo>
                <a:lnTo>
                  <a:pt x="5407" y="536"/>
                </a:lnTo>
                <a:lnTo>
                  <a:pt x="5042" y="755"/>
                </a:lnTo>
                <a:lnTo>
                  <a:pt x="4701" y="1023"/>
                </a:lnTo>
                <a:lnTo>
                  <a:pt x="4385" y="1315"/>
                </a:lnTo>
                <a:lnTo>
                  <a:pt x="4092" y="1632"/>
                </a:lnTo>
                <a:lnTo>
                  <a:pt x="3824" y="1973"/>
                </a:lnTo>
                <a:lnTo>
                  <a:pt x="3605" y="2338"/>
                </a:lnTo>
                <a:lnTo>
                  <a:pt x="3410" y="2728"/>
                </a:lnTo>
                <a:lnTo>
                  <a:pt x="3264" y="3142"/>
                </a:lnTo>
                <a:lnTo>
                  <a:pt x="3142" y="3580"/>
                </a:lnTo>
                <a:lnTo>
                  <a:pt x="3094" y="4019"/>
                </a:lnTo>
                <a:lnTo>
                  <a:pt x="3069" y="4482"/>
                </a:lnTo>
                <a:lnTo>
                  <a:pt x="3069" y="4482"/>
                </a:lnTo>
                <a:lnTo>
                  <a:pt x="3069" y="4774"/>
                </a:lnTo>
                <a:lnTo>
                  <a:pt x="3021" y="4774"/>
                </a:lnTo>
                <a:lnTo>
                  <a:pt x="3021" y="4774"/>
                </a:lnTo>
                <a:lnTo>
                  <a:pt x="2704" y="4774"/>
                </a:lnTo>
                <a:lnTo>
                  <a:pt x="2412" y="4823"/>
                </a:lnTo>
                <a:lnTo>
                  <a:pt x="2120" y="4896"/>
                </a:lnTo>
                <a:lnTo>
                  <a:pt x="1827" y="5017"/>
                </a:lnTo>
                <a:lnTo>
                  <a:pt x="1584" y="5139"/>
                </a:lnTo>
                <a:lnTo>
                  <a:pt x="1316" y="5285"/>
                </a:lnTo>
                <a:lnTo>
                  <a:pt x="1097" y="5456"/>
                </a:lnTo>
                <a:lnTo>
                  <a:pt x="877" y="5651"/>
                </a:lnTo>
                <a:lnTo>
                  <a:pt x="683" y="5870"/>
                </a:lnTo>
                <a:lnTo>
                  <a:pt x="512" y="6113"/>
                </a:lnTo>
                <a:lnTo>
                  <a:pt x="366" y="6357"/>
                </a:lnTo>
                <a:lnTo>
                  <a:pt x="220" y="6625"/>
                </a:lnTo>
                <a:lnTo>
                  <a:pt x="122" y="6893"/>
                </a:lnTo>
                <a:lnTo>
                  <a:pt x="49" y="7185"/>
                </a:lnTo>
                <a:lnTo>
                  <a:pt x="1" y="7477"/>
                </a:lnTo>
                <a:lnTo>
                  <a:pt x="1" y="7794"/>
                </a:lnTo>
                <a:lnTo>
                  <a:pt x="1" y="7794"/>
                </a:lnTo>
                <a:lnTo>
                  <a:pt x="1" y="8110"/>
                </a:lnTo>
                <a:lnTo>
                  <a:pt x="49" y="8403"/>
                </a:lnTo>
                <a:lnTo>
                  <a:pt x="122" y="8695"/>
                </a:lnTo>
                <a:lnTo>
                  <a:pt x="220" y="8963"/>
                </a:lnTo>
                <a:lnTo>
                  <a:pt x="366" y="9231"/>
                </a:lnTo>
                <a:lnTo>
                  <a:pt x="512" y="9474"/>
                </a:lnTo>
                <a:lnTo>
                  <a:pt x="683" y="9718"/>
                </a:lnTo>
                <a:lnTo>
                  <a:pt x="877" y="9937"/>
                </a:lnTo>
                <a:lnTo>
                  <a:pt x="1097" y="10132"/>
                </a:lnTo>
                <a:lnTo>
                  <a:pt x="1316" y="10302"/>
                </a:lnTo>
                <a:lnTo>
                  <a:pt x="1584" y="10449"/>
                </a:lnTo>
                <a:lnTo>
                  <a:pt x="1827" y="10570"/>
                </a:lnTo>
                <a:lnTo>
                  <a:pt x="2120" y="10692"/>
                </a:lnTo>
                <a:lnTo>
                  <a:pt x="2412" y="10765"/>
                </a:lnTo>
                <a:lnTo>
                  <a:pt x="2704" y="10814"/>
                </a:lnTo>
                <a:lnTo>
                  <a:pt x="3021" y="10814"/>
                </a:lnTo>
                <a:lnTo>
                  <a:pt x="16124" y="10814"/>
                </a:lnTo>
                <a:lnTo>
                  <a:pt x="16124" y="10814"/>
                </a:lnTo>
                <a:lnTo>
                  <a:pt x="16440" y="10814"/>
                </a:lnTo>
                <a:lnTo>
                  <a:pt x="16732" y="10765"/>
                </a:lnTo>
                <a:lnTo>
                  <a:pt x="17025" y="10692"/>
                </a:lnTo>
                <a:lnTo>
                  <a:pt x="17317" y="10570"/>
                </a:lnTo>
                <a:lnTo>
                  <a:pt x="17561" y="10449"/>
                </a:lnTo>
                <a:lnTo>
                  <a:pt x="17828" y="10302"/>
                </a:lnTo>
                <a:lnTo>
                  <a:pt x="18048" y="10132"/>
                </a:lnTo>
                <a:lnTo>
                  <a:pt x="18267" y="9937"/>
                </a:lnTo>
                <a:lnTo>
                  <a:pt x="18462" y="9718"/>
                </a:lnTo>
                <a:lnTo>
                  <a:pt x="18632" y="9474"/>
                </a:lnTo>
                <a:lnTo>
                  <a:pt x="18778" y="9231"/>
                </a:lnTo>
                <a:lnTo>
                  <a:pt x="18924" y="8963"/>
                </a:lnTo>
                <a:lnTo>
                  <a:pt x="19022" y="8695"/>
                </a:lnTo>
                <a:lnTo>
                  <a:pt x="19095" y="8403"/>
                </a:lnTo>
                <a:lnTo>
                  <a:pt x="19144" y="8110"/>
                </a:lnTo>
                <a:lnTo>
                  <a:pt x="19144" y="7794"/>
                </a:lnTo>
                <a:lnTo>
                  <a:pt x="19144" y="7794"/>
                </a:lnTo>
                <a:lnTo>
                  <a:pt x="19144" y="7477"/>
                </a:lnTo>
                <a:lnTo>
                  <a:pt x="19095" y="7185"/>
                </a:lnTo>
                <a:lnTo>
                  <a:pt x="19022" y="6893"/>
                </a:lnTo>
                <a:lnTo>
                  <a:pt x="18924" y="6625"/>
                </a:lnTo>
                <a:lnTo>
                  <a:pt x="18778" y="6357"/>
                </a:lnTo>
                <a:lnTo>
                  <a:pt x="18632" y="6113"/>
                </a:lnTo>
                <a:lnTo>
                  <a:pt x="18462" y="5870"/>
                </a:lnTo>
                <a:lnTo>
                  <a:pt x="18267" y="5651"/>
                </a:lnTo>
                <a:lnTo>
                  <a:pt x="18048" y="5456"/>
                </a:lnTo>
                <a:lnTo>
                  <a:pt x="17828" y="5285"/>
                </a:lnTo>
                <a:lnTo>
                  <a:pt x="17561" y="5139"/>
                </a:lnTo>
                <a:lnTo>
                  <a:pt x="17317" y="5017"/>
                </a:lnTo>
                <a:lnTo>
                  <a:pt x="17025" y="4896"/>
                </a:lnTo>
                <a:lnTo>
                  <a:pt x="16732" y="4823"/>
                </a:lnTo>
                <a:lnTo>
                  <a:pt x="16440" y="4774"/>
                </a:lnTo>
                <a:lnTo>
                  <a:pt x="16124" y="4774"/>
                </a:lnTo>
                <a:lnTo>
                  <a:pt x="16124" y="4774"/>
                </a:lnTo>
                <a:close/>
              </a:path>
            </a:pathLst>
          </a:custGeom>
          <a:noFill/>
          <a:ln w="9525" cap="rnd" cmpd="sng">
            <a:solidFill>
              <a:srgbClr val="FFFFFF"/>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3"/>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45</a:t>
            </a:fld>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44"/>
          <p:cNvSpPr txBox="1"/>
          <p:nvPr/>
        </p:nvSpPr>
        <p:spPr>
          <a:xfrm>
            <a:off x="2087650" y="914275"/>
            <a:ext cx="6676800" cy="1380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b="1">
                <a:solidFill>
                  <a:srgbClr val="FFFFFF"/>
                </a:solidFill>
                <a:latin typeface="Nunito Sans"/>
                <a:ea typeface="Nunito Sans"/>
                <a:cs typeface="Nunito Sans"/>
                <a:sym typeface="Nunito Sans"/>
              </a:rPr>
              <a:t>Now you can use any emoji as an icon!</a:t>
            </a: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r>
              <a:rPr lang="en">
                <a:solidFill>
                  <a:srgbClr val="FFFFFF"/>
                </a:solidFill>
                <a:latin typeface="Nunito Sans"/>
                <a:ea typeface="Nunito Sans"/>
                <a:cs typeface="Nunito Sans"/>
                <a:sym typeface="Nunito Sans"/>
              </a:rPr>
              <a:t>And of course it resizes without losing quality and you can change the color.</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r>
              <a:rPr lang="en">
                <a:solidFill>
                  <a:srgbClr val="FFFFFF"/>
                </a:solidFill>
                <a:latin typeface="Nunito Sans"/>
                <a:ea typeface="Nunito Sans"/>
                <a:cs typeface="Nunito Sans"/>
                <a:sym typeface="Nunito Sans"/>
              </a:rPr>
              <a:t>How? Follow Google instructions </a:t>
            </a:r>
            <a:r>
              <a:rPr lang="en" u="sng">
                <a:solidFill>
                  <a:srgbClr val="FFFFFF"/>
                </a:solidFill>
                <a:latin typeface="Nunito Sans"/>
                <a:ea typeface="Nunito Sans"/>
                <a:cs typeface="Nunito Sans"/>
                <a:sym typeface="Nunito Sans"/>
                <a:hlinkClick r:id="rId3"/>
              </a:rPr>
              <a:t>https://twitter.com/googledocs/status/730087240156643328</a:t>
            </a: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Clr>
                <a:schemeClr val="dk1"/>
              </a:buClr>
              <a:buSzPts val="1100"/>
              <a:buFont typeface="Arial"/>
              <a:buNone/>
            </a:pPr>
            <a:endParaRPr>
              <a:solidFill>
                <a:srgbClr val="FFFFFF"/>
              </a:solidFill>
              <a:latin typeface="Nunito Sans"/>
              <a:ea typeface="Nunito Sans"/>
              <a:cs typeface="Nunito Sans"/>
              <a:sym typeface="Nunito Sans"/>
            </a:endParaRPr>
          </a:p>
          <a:p>
            <a:pPr marL="0" lvl="0" indent="0" algn="l" rtl="0">
              <a:spcBef>
                <a:spcPts val="0"/>
              </a:spcBef>
              <a:spcAft>
                <a:spcPts val="0"/>
              </a:spcAft>
              <a:buNone/>
            </a:pPr>
            <a:endParaRPr>
              <a:solidFill>
                <a:srgbClr val="FFFFFF"/>
              </a:solidFill>
              <a:latin typeface="Nunito Sans"/>
              <a:ea typeface="Nunito Sans"/>
              <a:cs typeface="Nunito Sans"/>
              <a:sym typeface="Nunito Sans"/>
            </a:endParaRPr>
          </a:p>
        </p:txBody>
      </p:sp>
      <p:sp>
        <p:nvSpPr>
          <p:cNvPr id="950" name="Google Shape;950;p44"/>
          <p:cNvSpPr txBox="1"/>
          <p:nvPr/>
        </p:nvSpPr>
        <p:spPr>
          <a:xfrm>
            <a:off x="731900" y="2374250"/>
            <a:ext cx="7327500" cy="2570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3600">
                <a:solidFill>
                  <a:srgbClr val="FFFFFF"/>
                </a:solidFill>
                <a:latin typeface="Nunito Sans"/>
                <a:ea typeface="Nunito Sans"/>
                <a:cs typeface="Nunito Sans"/>
                <a:sym typeface="Nunito Sans"/>
              </a:rPr>
              <a:t>✋👆👉👍👤👦👧👨👩👪💃🏃💑❤😂😉😋😒😭👶😸🐟🍒🍔💣📌📖🔨🎃🎈🎨🏈🏰🌏🔌🔑</a:t>
            </a:r>
            <a:r>
              <a:rPr lang="en" sz="2400">
                <a:solidFill>
                  <a:srgbClr val="FFFFFF"/>
                </a:solidFill>
                <a:highlight>
                  <a:srgbClr val="ED0036"/>
                </a:highlight>
                <a:latin typeface="Nunito Sans"/>
                <a:ea typeface="Nunito Sans"/>
                <a:cs typeface="Nunito Sans"/>
                <a:sym typeface="Nunito Sans"/>
              </a:rPr>
              <a:t> and many more...</a:t>
            </a:r>
            <a:endParaRPr sz="2400">
              <a:solidFill>
                <a:srgbClr val="FFFFFF"/>
              </a:solidFill>
              <a:highlight>
                <a:srgbClr val="ED0036"/>
              </a:highlight>
              <a:latin typeface="Nunito Sans"/>
              <a:ea typeface="Nunito Sans"/>
              <a:cs typeface="Nunito Sans"/>
              <a:sym typeface="Nunito Sans"/>
            </a:endParaRPr>
          </a:p>
        </p:txBody>
      </p:sp>
      <p:sp>
        <p:nvSpPr>
          <p:cNvPr id="951" name="Google Shape;951;p44"/>
          <p:cNvSpPr txBox="1"/>
          <p:nvPr/>
        </p:nvSpPr>
        <p:spPr>
          <a:xfrm>
            <a:off x="572775" y="856414"/>
            <a:ext cx="1440600" cy="1296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9600">
                <a:solidFill>
                  <a:srgbClr val="FFFF00"/>
                </a:solidFill>
              </a:rPr>
              <a:t>😉</a:t>
            </a:r>
            <a:endParaRPr sz="9600">
              <a:solidFill>
                <a:srgbClr val="FFFF00"/>
              </a:solidFill>
            </a:endParaRPr>
          </a:p>
        </p:txBody>
      </p:sp>
      <p:sp>
        <p:nvSpPr>
          <p:cNvPr id="952" name="Google Shape;952;p44"/>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46</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2.</a:t>
            </a:r>
            <a:endParaRPr sz="4800" b="1">
              <a:solidFill>
                <a:srgbClr val="666666"/>
              </a:solidFill>
            </a:endParaRPr>
          </a:p>
          <a:p>
            <a:pPr marL="0" lvl="0" indent="0" algn="l" rtl="0">
              <a:spcBef>
                <a:spcPts val="0"/>
              </a:spcBef>
              <a:spcAft>
                <a:spcPts val="0"/>
              </a:spcAft>
              <a:buNone/>
            </a:pPr>
            <a:r>
              <a:rPr lang="en">
                <a:solidFill>
                  <a:srgbClr val="666666"/>
                </a:solidFill>
              </a:rPr>
              <a:t>Machine Learning applied to medical imaging</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4125818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pic>
        <p:nvPicPr>
          <p:cNvPr id="26" name="Immagine 25">
            <a:extLst>
              <a:ext uri="{FF2B5EF4-FFF2-40B4-BE49-F238E27FC236}">
                <a16:creationId xmlns:a16="http://schemas.microsoft.com/office/drawing/2014/main" id="{5DEBC4D5-8D66-6B4F-9C51-9256BEBA799C}"/>
              </a:ext>
            </a:extLst>
          </p:cNvPr>
          <p:cNvPicPr>
            <a:picLocks noChangeAspect="1"/>
          </p:cNvPicPr>
          <p:nvPr/>
        </p:nvPicPr>
        <p:blipFill>
          <a:blip r:embed="rId4"/>
          <a:stretch>
            <a:fillRect/>
          </a:stretch>
        </p:blipFill>
        <p:spPr>
          <a:xfrm>
            <a:off x="0" y="1440117"/>
            <a:ext cx="4556441" cy="2263265"/>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277700"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Machine learning applied to medical imaging</a:t>
            </a:r>
          </a:p>
          <a:p>
            <a:pPr marL="0" indent="0">
              <a:spcBef>
                <a:spcPts val="0"/>
              </a:spcBef>
              <a:buNone/>
            </a:pPr>
            <a:endParaRPr lang="en" sz="2000" i="0">
              <a:solidFill>
                <a:srgbClr val="666666"/>
              </a:solidFill>
              <a:effectLst/>
            </a:endParaRPr>
          </a:p>
          <a:p>
            <a:pPr marL="127000" indent="0">
              <a:buNone/>
            </a:pPr>
            <a:r>
              <a:rPr lang="en">
                <a:solidFill>
                  <a:srgbClr val="666666"/>
                </a:solidFill>
              </a:rPr>
              <a:t>Machine learning is the subfield</a:t>
            </a:r>
            <a:br>
              <a:rPr lang="en">
                <a:solidFill>
                  <a:srgbClr val="666666"/>
                </a:solidFill>
              </a:rPr>
            </a:br>
            <a:r>
              <a:rPr lang="en">
                <a:solidFill>
                  <a:srgbClr val="666666"/>
                </a:solidFill>
              </a:rPr>
              <a:t>of computer science that gives "computers the ability to learn without being explicitly programmed" .</a:t>
            </a:r>
          </a:p>
          <a:p>
            <a:pPr marL="127000" indent="0">
              <a:buNone/>
            </a:pPr>
            <a:r>
              <a:rPr lang="en">
                <a:solidFill>
                  <a:srgbClr val="666666"/>
                </a:solidFill>
              </a:rPr>
              <a:t>Used to classify samples by working in multidimensional spaces. </a:t>
            </a:r>
          </a:p>
          <a:p>
            <a:pPr marL="127000" indent="0">
              <a:buNone/>
            </a:pPr>
            <a:r>
              <a:rPr lang="en">
                <a:solidFill>
                  <a:srgbClr val="666666"/>
                </a:solidFill>
              </a:rPr>
              <a:t>Machine learning in radiology is expected to have a substantial clinical impact with imaging examinations being routinely obtained in clinical practice, providing an opportunity to improve decision support in medical image interpretation.</a:t>
            </a:r>
          </a:p>
          <a:p>
            <a:pPr marL="0" indent="0">
              <a:spcBef>
                <a:spcPts val="0"/>
              </a:spcBef>
              <a:buNone/>
            </a:pPr>
            <a:endParaRPr lang="en">
              <a:solidFill>
                <a:srgbClr val="666666"/>
              </a:solidFill>
              <a:effectLst/>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l="29000" r="-40000"/>
          </a:stretch>
        </a:blipFill>
        <a:effectLst/>
      </p:bgPr>
    </p:bg>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3.</a:t>
            </a:r>
            <a:endParaRPr sz="4800" b="1">
              <a:solidFill>
                <a:srgbClr val="666666"/>
              </a:solidFill>
            </a:endParaRPr>
          </a:p>
          <a:p>
            <a:pPr marL="0" lvl="0" indent="0" algn="l" rtl="0">
              <a:spcBef>
                <a:spcPts val="0"/>
              </a:spcBef>
              <a:spcAft>
                <a:spcPts val="0"/>
              </a:spcAft>
              <a:buNone/>
            </a:pPr>
            <a:r>
              <a:rPr lang="en">
                <a:solidFill>
                  <a:srgbClr val="666666"/>
                </a:solidFill>
              </a:rPr>
              <a:t>Image pre-processing</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4"/>
          <a:stretch>
            <a:fillRect/>
          </a:stretch>
        </p:blipFill>
        <p:spPr>
          <a:xfrm>
            <a:off x="-5328" y="5067"/>
            <a:ext cx="564856" cy="558266"/>
          </a:xfrm>
          <a:prstGeom prst="rect">
            <a:avLst/>
          </a:prstGeom>
        </p:spPr>
      </p:pic>
    </p:spTree>
    <p:extLst>
      <p:ext uri="{BB962C8B-B14F-4D97-AF65-F5344CB8AC3E}">
        <p14:creationId xmlns:p14="http://schemas.microsoft.com/office/powerpoint/2010/main" val="34828876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MasterSp="0">
  <p:cSld>
    <p:bg>
      <p:bgPr>
        <a:solidFill>
          <a:schemeClr val="bg1"/>
        </a:solidFill>
        <a:effectLst/>
      </p:bgPr>
    </p:bg>
    <p:spTree>
      <p:nvGrpSpPr>
        <p:cNvPr id="1" name="Shape 103"/>
        <p:cNvGrpSpPr/>
        <p:nvPr/>
      </p:nvGrpSpPr>
      <p:grpSpPr>
        <a:xfrm>
          <a:off x="0" y="0"/>
          <a:ext cx="0" cy="0"/>
          <a:chOff x="0" y="0"/>
          <a:chExt cx="0" cy="0"/>
        </a:xfrm>
      </p:grpSpPr>
      <p:sp>
        <p:nvSpPr>
          <p:cNvPr id="107" name="Google Shape;107;p1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0" name="Immagine 9">
            <a:extLst>
              <a:ext uri="{FF2B5EF4-FFF2-40B4-BE49-F238E27FC236}">
                <a16:creationId xmlns:a16="http://schemas.microsoft.com/office/drawing/2014/main" id="{3EAFF691-72A2-1849-A4EB-83F1CF974551}"/>
              </a:ext>
            </a:extLst>
          </p:cNvPr>
          <p:cNvPicPr>
            <a:picLocks noChangeAspect="1"/>
          </p:cNvPicPr>
          <p:nvPr/>
        </p:nvPicPr>
        <p:blipFill>
          <a:blip r:embed="rId3"/>
          <a:stretch>
            <a:fillRect/>
          </a:stretch>
        </p:blipFill>
        <p:spPr>
          <a:xfrm>
            <a:off x="0" y="0"/>
            <a:ext cx="564856" cy="558266"/>
          </a:xfrm>
          <a:prstGeom prst="rect">
            <a:avLst/>
          </a:prstGeom>
        </p:spPr>
      </p:pic>
      <p:sp>
        <p:nvSpPr>
          <p:cNvPr id="28" name="Google Shape;137;p20">
            <a:extLst>
              <a:ext uri="{FF2B5EF4-FFF2-40B4-BE49-F238E27FC236}">
                <a16:creationId xmlns:a16="http://schemas.microsoft.com/office/drawing/2014/main" id="{720FF2F6-6E3C-EA44-B7FB-EE49DD3AB9CB}"/>
              </a:ext>
            </a:extLst>
          </p:cNvPr>
          <p:cNvSpPr txBox="1">
            <a:spLocks/>
          </p:cNvSpPr>
          <p:nvPr/>
        </p:nvSpPr>
        <p:spPr>
          <a:xfrm>
            <a:off x="4277700" y="154004"/>
            <a:ext cx="4731545" cy="477413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l" rtl="0">
              <a:lnSpc>
                <a:spcPct val="115000"/>
              </a:lnSpc>
              <a:spcBef>
                <a:spcPts val="60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1pPr>
            <a:lvl2pPr marL="914400" marR="0" lvl="1"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2pPr>
            <a:lvl3pPr marL="1371600" marR="0" lvl="2"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3pPr>
            <a:lvl4pPr marL="1828800" marR="0" lvl="3"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4pPr>
            <a:lvl5pPr marL="2286000" marR="0" lvl="4"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5pPr>
            <a:lvl6pPr marL="2743200" marR="0" lvl="5"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6pPr>
            <a:lvl7pPr marL="3200400" marR="0" lvl="6"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7pPr>
            <a:lvl8pPr marL="3657600" marR="0" lvl="7"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8pPr>
            <a:lvl9pPr marL="4114800" marR="0" lvl="8" indent="-330200" algn="l" rtl="0">
              <a:lnSpc>
                <a:spcPct val="115000"/>
              </a:lnSpc>
              <a:spcBef>
                <a:spcPts val="0"/>
              </a:spcBef>
              <a:spcAft>
                <a:spcPts val="0"/>
              </a:spcAft>
              <a:buClr>
                <a:srgbClr val="F67031"/>
              </a:buClr>
              <a:buSzPts val="1600"/>
              <a:buFont typeface="Georgia"/>
              <a:buChar char="-"/>
              <a:defRPr sz="1600" b="0" i="1" u="none" strike="noStrike" cap="none">
                <a:solidFill>
                  <a:srgbClr val="F67031"/>
                </a:solidFill>
                <a:latin typeface="Georgia"/>
                <a:ea typeface="Georgia"/>
                <a:cs typeface="Georgia"/>
                <a:sym typeface="Georgia"/>
              </a:defRPr>
            </a:lvl9pPr>
          </a:lstStyle>
          <a:p>
            <a:pPr marL="0" indent="0">
              <a:spcBef>
                <a:spcPts val="0"/>
              </a:spcBef>
              <a:buNone/>
            </a:pPr>
            <a:r>
              <a:rPr lang="en" sz="2000" i="0">
                <a:solidFill>
                  <a:srgbClr val="666666"/>
                </a:solidFill>
              </a:rPr>
              <a:t>Image pre-processing with matlab</a:t>
            </a:r>
          </a:p>
          <a:p>
            <a:pPr marL="0" indent="0">
              <a:spcBef>
                <a:spcPts val="0"/>
              </a:spcBef>
              <a:buNone/>
            </a:pPr>
            <a:endParaRPr lang="en" sz="2000" i="0">
              <a:solidFill>
                <a:srgbClr val="666666"/>
              </a:solidFill>
              <a:effectLst/>
            </a:endParaRPr>
          </a:p>
          <a:p>
            <a:pPr marL="127000" indent="0">
              <a:buNone/>
            </a:pPr>
            <a:r>
              <a:rPr lang="it-IT">
                <a:solidFill>
                  <a:srgbClr val="666666"/>
                </a:solidFill>
              </a:rPr>
              <a:t>W</a:t>
            </a:r>
            <a:r>
              <a:rPr lang="en">
                <a:solidFill>
                  <a:srgbClr val="666666"/>
                </a:solidFill>
              </a:rPr>
              <a:t>ith the use of Matlab, we create the dataset of our analysis.</a:t>
            </a:r>
          </a:p>
          <a:p>
            <a:pPr marL="127000" indent="0">
              <a:buNone/>
            </a:pPr>
            <a:r>
              <a:rPr lang="en">
                <a:solidFill>
                  <a:srgbClr val="666666"/>
                </a:solidFill>
              </a:rPr>
              <a:t>The script puts features and labels in one single table.</a:t>
            </a:r>
          </a:p>
          <a:p>
            <a:pPr marL="127000" indent="0">
              <a:buNone/>
            </a:pPr>
            <a:r>
              <a:rPr lang="en">
                <a:solidFill>
                  <a:srgbClr val="666666"/>
                </a:solidFill>
              </a:rPr>
              <a:t>There is distinction between features:</a:t>
            </a:r>
          </a:p>
          <a:p>
            <a:pPr>
              <a:buClr>
                <a:srgbClr val="666666"/>
              </a:buClr>
            </a:pPr>
            <a:r>
              <a:rPr lang="en">
                <a:solidFill>
                  <a:srgbClr val="666666"/>
                </a:solidFill>
              </a:rPr>
              <a:t>Homogeneous: less aggressive.</a:t>
            </a:r>
          </a:p>
          <a:p>
            <a:pPr>
              <a:buClr>
                <a:srgbClr val="666666"/>
              </a:buClr>
            </a:pPr>
            <a:r>
              <a:rPr lang="en">
                <a:solidFill>
                  <a:srgbClr val="666666"/>
                </a:solidFill>
              </a:rPr>
              <a:t>Heterogeneous: more aggressive.</a:t>
            </a:r>
          </a:p>
        </p:txBody>
      </p:sp>
      <p:sp>
        <p:nvSpPr>
          <p:cNvPr id="5" name="Rounded Rectangle 3">
            <a:extLst>
              <a:ext uri="{FF2B5EF4-FFF2-40B4-BE49-F238E27FC236}">
                <a16:creationId xmlns:a16="http://schemas.microsoft.com/office/drawing/2014/main" id="{10B517C8-16AA-CB4E-934D-5035D8036D90}"/>
              </a:ext>
            </a:extLst>
          </p:cNvPr>
          <p:cNvSpPr/>
          <p:nvPr/>
        </p:nvSpPr>
        <p:spPr>
          <a:xfrm>
            <a:off x="290382" y="668335"/>
            <a:ext cx="1764792" cy="41148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Dataset</a:t>
            </a:r>
          </a:p>
        </p:txBody>
      </p:sp>
      <p:sp>
        <p:nvSpPr>
          <p:cNvPr id="6" name="Rounded Rectangle 11">
            <a:extLst>
              <a:ext uri="{FF2B5EF4-FFF2-40B4-BE49-F238E27FC236}">
                <a16:creationId xmlns:a16="http://schemas.microsoft.com/office/drawing/2014/main" id="{F6D07E88-41E1-FE4C-AD1A-EAF8CB428B4A}"/>
              </a:ext>
            </a:extLst>
          </p:cNvPr>
          <p:cNvSpPr/>
          <p:nvPr/>
        </p:nvSpPr>
        <p:spPr>
          <a:xfrm>
            <a:off x="2047220" y="668335"/>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lumMod val="75000"/>
                    <a:lumOff val="25000"/>
                  </a:prstClr>
                </a:solidFill>
                <a:latin typeface="Georgia" panose="02040502050405020303" pitchFamily="18" charset="0"/>
                <a:cs typeface="Arial" pitchFamily="34" charset="0"/>
              </a:rPr>
              <a:t>XXX</a:t>
            </a:r>
          </a:p>
        </p:txBody>
      </p:sp>
      <p:sp>
        <p:nvSpPr>
          <p:cNvPr id="7" name="Rounded Rectangle 12">
            <a:extLst>
              <a:ext uri="{FF2B5EF4-FFF2-40B4-BE49-F238E27FC236}">
                <a16:creationId xmlns:a16="http://schemas.microsoft.com/office/drawing/2014/main" id="{A7C11AC9-ED53-864D-B44E-89FA83859249}"/>
              </a:ext>
            </a:extLst>
          </p:cNvPr>
          <p:cNvSpPr/>
          <p:nvPr/>
        </p:nvSpPr>
        <p:spPr>
          <a:xfrm>
            <a:off x="2047220" y="2728110"/>
            <a:ext cx="1764792" cy="2057400"/>
          </a:xfrm>
          <a:prstGeom prst="roundRect">
            <a:avLst>
              <a:gd name="adj" fmla="val 0"/>
            </a:avLst>
          </a:prstGeom>
          <a:gradFill>
            <a:gsLst>
              <a:gs pos="0">
                <a:schemeClr val="bg1">
                  <a:lumMod val="85000"/>
                </a:schemeClr>
              </a:gs>
              <a:gs pos="35000">
                <a:schemeClr val="bg1">
                  <a:lumMod val="95000"/>
                </a:schemeClr>
              </a:gs>
              <a:gs pos="100000">
                <a:schemeClr val="bg1"/>
              </a:gs>
            </a:gsLst>
          </a:gradFill>
          <a:ln w="19050"/>
          <a:effectLst/>
        </p:spPr>
        <p:style>
          <a:lnRef idx="1">
            <a:schemeClr val="dk1"/>
          </a:lnRef>
          <a:fillRef idx="2">
            <a:schemeClr val="dk1"/>
          </a:fillRef>
          <a:effectRef idx="1">
            <a:schemeClr val="dk1"/>
          </a:effectRef>
          <a:fontRef idx="minor">
            <a:schemeClr val="dk1"/>
          </a:fontRef>
        </p:style>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defTabSz="914400"/>
            <a:r>
              <a:rPr lang="en-US" sz="1600" dirty="0">
                <a:solidFill>
                  <a:prstClr val="black"/>
                </a:solidFill>
                <a:latin typeface="Georgia" panose="02040502050405020303" pitchFamily="18" charset="0"/>
                <a:cs typeface="Arial" pitchFamily="34" charset="0"/>
              </a:rPr>
              <a:t>XXX</a:t>
            </a:r>
          </a:p>
          <a:p>
            <a:pPr defTabSz="914400"/>
            <a:endParaRPr lang="en-US" sz="1050" dirty="0">
              <a:solidFill>
                <a:prstClr val="black">
                  <a:lumMod val="75000"/>
                  <a:lumOff val="25000"/>
                </a:prstClr>
              </a:solidFill>
              <a:latin typeface="Arial" pitchFamily="34" charset="0"/>
              <a:cs typeface="Arial" pitchFamily="34" charset="0"/>
            </a:endParaRPr>
          </a:p>
        </p:txBody>
      </p:sp>
      <p:sp>
        <p:nvSpPr>
          <p:cNvPr id="8" name="Rectangle 19">
            <a:extLst>
              <a:ext uri="{FF2B5EF4-FFF2-40B4-BE49-F238E27FC236}">
                <a16:creationId xmlns:a16="http://schemas.microsoft.com/office/drawing/2014/main" id="{6E2BA6FB-8C87-DD4B-B3CE-8059C3B5EBB2}"/>
              </a:ext>
            </a:extLst>
          </p:cNvPr>
          <p:cNvSpPr/>
          <p:nvPr/>
        </p:nvSpPr>
        <p:spPr>
          <a:xfrm rot="-60000">
            <a:off x="342924" y="990918"/>
            <a:ext cx="1561500" cy="346963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1000">
                <a:srgbClr val="FEF99C"/>
              </a:gs>
              <a:gs pos="0">
                <a:srgbClr val="F6E7A6"/>
              </a:gs>
              <a:gs pos="100000">
                <a:srgbClr val="FEF99C"/>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59 COLUMNS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DESCRIPTIVE STATISTICS</a:t>
            </a:r>
          </a:p>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 </a:t>
            </a:r>
          </a:p>
          <a:p>
            <a:pPr marL="171450" indent="-171450" algn="ctr" defTabSz="914400">
              <a:buFont typeface="Wingdings" panose="05000000000000000000" pitchFamily="2" charset="2"/>
              <a:buChar char="ü"/>
            </a:pPr>
            <a:endParaRPr lang="en-US" sz="1200" dirty="0">
              <a:solidFill>
                <a:prstClr val="black"/>
              </a:solidFill>
              <a:latin typeface="Rockwell Extra Bold" panose="02060903040505020403" pitchFamily="18" charset="0"/>
              <a:cs typeface="Arial" pitchFamily="34" charset="0"/>
            </a:endParaRPr>
          </a:p>
        </p:txBody>
      </p:sp>
      <p:sp>
        <p:nvSpPr>
          <p:cNvPr id="9" name="Rectangle 19">
            <a:extLst>
              <a:ext uri="{FF2B5EF4-FFF2-40B4-BE49-F238E27FC236}">
                <a16:creationId xmlns:a16="http://schemas.microsoft.com/office/drawing/2014/main" id="{CBF82CA8-1B8C-4846-BF02-E02227DCA48E}"/>
              </a:ext>
            </a:extLst>
          </p:cNvPr>
          <p:cNvSpPr/>
          <p:nvPr/>
        </p:nvSpPr>
        <p:spPr>
          <a:xfrm rot="-60000">
            <a:off x="2044705" y="1007111"/>
            <a:ext cx="1737025" cy="1606182"/>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25000">
                <a:srgbClr val="75DBFF"/>
              </a:gs>
              <a:gs pos="0">
                <a:srgbClr val="8BD0E9"/>
              </a:gs>
              <a:gs pos="100000">
                <a:srgbClr val="75DBFF"/>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a:t>
            </a:r>
          </a:p>
          <a:p>
            <a:pPr marL="171450" indent="-171450" algn="ctr" defTabSz="914400">
              <a:buFont typeface="Wingdings" panose="05000000000000000000" pitchFamily="2" charset="2"/>
              <a:buChar char="ü"/>
            </a:pPr>
            <a:endParaRPr lang="en-US" sz="1100" dirty="0">
              <a:solidFill>
                <a:prstClr val="black"/>
              </a:solidFill>
              <a:latin typeface="Rockwell Extra Bold" panose="02060903040505020403" pitchFamily="18" charset="0"/>
              <a:cs typeface="Arial" pitchFamily="34" charset="0"/>
            </a:endParaRPr>
          </a:p>
        </p:txBody>
      </p:sp>
      <p:sp>
        <p:nvSpPr>
          <p:cNvPr id="11" name="Rectangle 19">
            <a:extLst>
              <a:ext uri="{FF2B5EF4-FFF2-40B4-BE49-F238E27FC236}">
                <a16:creationId xmlns:a16="http://schemas.microsoft.com/office/drawing/2014/main" id="{F55AAD7B-0DFC-3649-A7AD-B2269B7CAA17}"/>
              </a:ext>
            </a:extLst>
          </p:cNvPr>
          <p:cNvSpPr/>
          <p:nvPr/>
        </p:nvSpPr>
        <p:spPr>
          <a:xfrm rot="-60000">
            <a:off x="2060823" y="3159540"/>
            <a:ext cx="1804533" cy="1574684"/>
          </a:xfrm>
          <a:custGeom>
            <a:avLst/>
            <a:gdLst>
              <a:gd name="connsiteX0" fmla="*/ 0 w 1339596"/>
              <a:gd name="connsiteY0" fmla="*/ 0 h 1219200"/>
              <a:gd name="connsiteX1" fmla="*/ 1339596 w 1339596"/>
              <a:gd name="connsiteY1" fmla="*/ 0 h 1219200"/>
              <a:gd name="connsiteX2" fmla="*/ 1339596 w 1339596"/>
              <a:gd name="connsiteY2" fmla="*/ 1219200 h 1219200"/>
              <a:gd name="connsiteX3" fmla="*/ 0 w 1339596"/>
              <a:gd name="connsiteY3" fmla="*/ 1219200 h 1219200"/>
              <a:gd name="connsiteX4" fmla="*/ 0 w 1339596"/>
              <a:gd name="connsiteY4" fmla="*/ 0 h 1219200"/>
              <a:gd name="connsiteX0" fmla="*/ 0 w 1339596"/>
              <a:gd name="connsiteY0" fmla="*/ 11733 h 1230933"/>
              <a:gd name="connsiteX1" fmla="*/ 1306342 w 1339596"/>
              <a:gd name="connsiteY1" fmla="*/ 0 h 1230933"/>
              <a:gd name="connsiteX2" fmla="*/ 1339596 w 1339596"/>
              <a:gd name="connsiteY2" fmla="*/ 1230933 h 1230933"/>
              <a:gd name="connsiteX3" fmla="*/ 0 w 1339596"/>
              <a:gd name="connsiteY3" fmla="*/ 1230933 h 1230933"/>
              <a:gd name="connsiteX4" fmla="*/ 0 w 1339596"/>
              <a:gd name="connsiteY4" fmla="*/ 11733 h 1230933"/>
              <a:gd name="connsiteX0" fmla="*/ 55747 w 1339596"/>
              <a:gd name="connsiteY0" fmla="*/ 12706 h 1230933"/>
              <a:gd name="connsiteX1" fmla="*/ 1306342 w 1339596"/>
              <a:gd name="connsiteY1" fmla="*/ 0 h 1230933"/>
              <a:gd name="connsiteX2" fmla="*/ 1339596 w 1339596"/>
              <a:gd name="connsiteY2" fmla="*/ 1230933 h 1230933"/>
              <a:gd name="connsiteX3" fmla="*/ 0 w 1339596"/>
              <a:gd name="connsiteY3" fmla="*/ 1230933 h 1230933"/>
              <a:gd name="connsiteX4" fmla="*/ 55747 w 1339596"/>
              <a:gd name="connsiteY4" fmla="*/ 12706 h 1230933"/>
              <a:gd name="connsiteX0" fmla="*/ 28195 w 1339596"/>
              <a:gd name="connsiteY0" fmla="*/ 12225 h 1230933"/>
              <a:gd name="connsiteX1" fmla="*/ 1306342 w 1339596"/>
              <a:gd name="connsiteY1" fmla="*/ 0 h 1230933"/>
              <a:gd name="connsiteX2" fmla="*/ 1339596 w 1339596"/>
              <a:gd name="connsiteY2" fmla="*/ 1230933 h 1230933"/>
              <a:gd name="connsiteX3" fmla="*/ 0 w 1339596"/>
              <a:gd name="connsiteY3" fmla="*/ 1230933 h 1230933"/>
              <a:gd name="connsiteX4" fmla="*/ 28195 w 1339596"/>
              <a:gd name="connsiteY4" fmla="*/ 12225 h 1230933"/>
              <a:gd name="connsiteX0" fmla="*/ 28195 w 1353846"/>
              <a:gd name="connsiteY0" fmla="*/ 6385 h 1225093"/>
              <a:gd name="connsiteX1" fmla="*/ 1353846 w 1353846"/>
              <a:gd name="connsiteY1" fmla="*/ 0 h 1225093"/>
              <a:gd name="connsiteX2" fmla="*/ 1339596 w 1353846"/>
              <a:gd name="connsiteY2" fmla="*/ 1225093 h 1225093"/>
              <a:gd name="connsiteX3" fmla="*/ 0 w 1353846"/>
              <a:gd name="connsiteY3" fmla="*/ 1225093 h 1225093"/>
              <a:gd name="connsiteX4" fmla="*/ 28195 w 1353846"/>
              <a:gd name="connsiteY4" fmla="*/ 6385 h 1225093"/>
              <a:gd name="connsiteX0" fmla="*/ 20681 w 1353846"/>
              <a:gd name="connsiteY0" fmla="*/ 6253 h 1225093"/>
              <a:gd name="connsiteX1" fmla="*/ 1353846 w 1353846"/>
              <a:gd name="connsiteY1" fmla="*/ 0 h 1225093"/>
              <a:gd name="connsiteX2" fmla="*/ 1339596 w 1353846"/>
              <a:gd name="connsiteY2" fmla="*/ 1225093 h 1225093"/>
              <a:gd name="connsiteX3" fmla="*/ 0 w 1353846"/>
              <a:gd name="connsiteY3" fmla="*/ 1225093 h 1225093"/>
              <a:gd name="connsiteX4" fmla="*/ 20681 w 1353846"/>
              <a:gd name="connsiteY4" fmla="*/ 6253 h 1225093"/>
              <a:gd name="connsiteX0" fmla="*/ 20681 w 1339596"/>
              <a:gd name="connsiteY0" fmla="*/ 6603 h 1225443"/>
              <a:gd name="connsiteX1" fmla="*/ 1333808 w 1339596"/>
              <a:gd name="connsiteY1" fmla="*/ 0 h 1225443"/>
              <a:gd name="connsiteX2" fmla="*/ 1339596 w 1339596"/>
              <a:gd name="connsiteY2" fmla="*/ 1225443 h 1225443"/>
              <a:gd name="connsiteX3" fmla="*/ 0 w 1339596"/>
              <a:gd name="connsiteY3" fmla="*/ 1225443 h 1225443"/>
              <a:gd name="connsiteX4" fmla="*/ 20681 w 1339596"/>
              <a:gd name="connsiteY4" fmla="*/ 6603 h 1225443"/>
              <a:gd name="connsiteX0" fmla="*/ 33205 w 1339596"/>
              <a:gd name="connsiteY0" fmla="*/ 6822 h 1225443"/>
              <a:gd name="connsiteX1" fmla="*/ 1333808 w 1339596"/>
              <a:gd name="connsiteY1" fmla="*/ 0 h 1225443"/>
              <a:gd name="connsiteX2" fmla="*/ 1339596 w 1339596"/>
              <a:gd name="connsiteY2" fmla="*/ 1225443 h 1225443"/>
              <a:gd name="connsiteX3" fmla="*/ 0 w 1339596"/>
              <a:gd name="connsiteY3" fmla="*/ 1225443 h 1225443"/>
              <a:gd name="connsiteX4" fmla="*/ 33205 w 1339596"/>
              <a:gd name="connsiteY4" fmla="*/ 6822 h 1225443"/>
              <a:gd name="connsiteX0" fmla="*/ 13167 w 1339596"/>
              <a:gd name="connsiteY0" fmla="*/ 6472 h 1225443"/>
              <a:gd name="connsiteX1" fmla="*/ 1333808 w 1339596"/>
              <a:gd name="connsiteY1" fmla="*/ 0 h 1225443"/>
              <a:gd name="connsiteX2" fmla="*/ 1339596 w 1339596"/>
              <a:gd name="connsiteY2" fmla="*/ 1225443 h 1225443"/>
              <a:gd name="connsiteX3" fmla="*/ 0 w 1339596"/>
              <a:gd name="connsiteY3" fmla="*/ 1225443 h 1225443"/>
              <a:gd name="connsiteX4" fmla="*/ 13167 w 1339596"/>
              <a:gd name="connsiteY4" fmla="*/ 6472 h 1225443"/>
              <a:gd name="connsiteX0" fmla="*/ 13167 w 1333884"/>
              <a:gd name="connsiteY0" fmla="*/ 6472 h 1225443"/>
              <a:gd name="connsiteX1" fmla="*/ 1333808 w 1333884"/>
              <a:gd name="connsiteY1" fmla="*/ 0 h 1225443"/>
              <a:gd name="connsiteX2" fmla="*/ 1302330 w 1333884"/>
              <a:gd name="connsiteY2" fmla="*/ 1207253 h 1225443"/>
              <a:gd name="connsiteX3" fmla="*/ 0 w 1333884"/>
              <a:gd name="connsiteY3" fmla="*/ 1225443 h 1225443"/>
              <a:gd name="connsiteX4" fmla="*/ 13167 w 1333884"/>
              <a:gd name="connsiteY4" fmla="*/ 6472 h 1225443"/>
              <a:gd name="connsiteX0" fmla="*/ 13167 w 1334211"/>
              <a:gd name="connsiteY0" fmla="*/ 6472 h 1232826"/>
              <a:gd name="connsiteX1" fmla="*/ 1333808 w 1334211"/>
              <a:gd name="connsiteY1" fmla="*/ 0 h 1232826"/>
              <a:gd name="connsiteX2" fmla="*/ 1331950 w 1334211"/>
              <a:gd name="connsiteY2" fmla="*/ 1232826 h 1232826"/>
              <a:gd name="connsiteX3" fmla="*/ 0 w 1334211"/>
              <a:gd name="connsiteY3" fmla="*/ 1225443 h 1232826"/>
              <a:gd name="connsiteX4" fmla="*/ 13167 w 1334211"/>
              <a:gd name="connsiteY4" fmla="*/ 6472 h 1232826"/>
              <a:gd name="connsiteX0" fmla="*/ 13167 w 1333952"/>
              <a:gd name="connsiteY0" fmla="*/ 6472 h 1225443"/>
              <a:gd name="connsiteX1" fmla="*/ 1333808 w 1333952"/>
              <a:gd name="connsiteY1" fmla="*/ 0 h 1225443"/>
              <a:gd name="connsiteX2" fmla="*/ 1319601 w 1333952"/>
              <a:gd name="connsiteY2" fmla="*/ 1222588 h 1225443"/>
              <a:gd name="connsiteX3" fmla="*/ 0 w 1333952"/>
              <a:gd name="connsiteY3" fmla="*/ 1225443 h 1225443"/>
              <a:gd name="connsiteX4" fmla="*/ 13167 w 1333952"/>
              <a:gd name="connsiteY4" fmla="*/ 6472 h 1225443"/>
              <a:gd name="connsiteX0" fmla="*/ 30785 w 1333952"/>
              <a:gd name="connsiteY0" fmla="*/ 0 h 1235984"/>
              <a:gd name="connsiteX1" fmla="*/ 1333808 w 1333952"/>
              <a:gd name="connsiteY1" fmla="*/ 10541 h 1235984"/>
              <a:gd name="connsiteX2" fmla="*/ 1319601 w 1333952"/>
              <a:gd name="connsiteY2" fmla="*/ 1233129 h 1235984"/>
              <a:gd name="connsiteX3" fmla="*/ 0 w 1333952"/>
              <a:gd name="connsiteY3" fmla="*/ 1235984 h 1235984"/>
              <a:gd name="connsiteX4" fmla="*/ 30785 w 1333952"/>
              <a:gd name="connsiteY4" fmla="*/ 0 h 1235984"/>
              <a:gd name="connsiteX0" fmla="*/ 30785 w 1319601"/>
              <a:gd name="connsiteY0" fmla="*/ 0 h 1235984"/>
              <a:gd name="connsiteX1" fmla="*/ 1312848 w 1319601"/>
              <a:gd name="connsiteY1" fmla="*/ 20567 h 1235984"/>
              <a:gd name="connsiteX2" fmla="*/ 1319601 w 1319601"/>
              <a:gd name="connsiteY2" fmla="*/ 1233129 h 1235984"/>
              <a:gd name="connsiteX3" fmla="*/ 0 w 1319601"/>
              <a:gd name="connsiteY3" fmla="*/ 1235984 h 1235984"/>
              <a:gd name="connsiteX4" fmla="*/ 30785 w 1319601"/>
              <a:gd name="connsiteY4" fmla="*/ 0 h 12359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9601" h="1235984">
                <a:moveTo>
                  <a:pt x="30785" y="0"/>
                </a:moveTo>
                <a:lnTo>
                  <a:pt x="1312848" y="20567"/>
                </a:lnTo>
                <a:cubicBezTo>
                  <a:pt x="1314777" y="429048"/>
                  <a:pt x="1317672" y="824648"/>
                  <a:pt x="1319601" y="1233129"/>
                </a:cubicBezTo>
                <a:lnTo>
                  <a:pt x="0" y="1235984"/>
                </a:lnTo>
                <a:lnTo>
                  <a:pt x="30785" y="0"/>
                </a:lnTo>
                <a:close/>
              </a:path>
            </a:pathLst>
          </a:custGeom>
          <a:gradFill flip="none" rotWithShape="1">
            <a:gsLst>
              <a:gs pos="30000">
                <a:srgbClr val="9FFFCA"/>
              </a:gs>
              <a:gs pos="0">
                <a:srgbClr val="ACF4CB"/>
              </a:gs>
              <a:gs pos="80000">
                <a:srgbClr val="9FFFCA"/>
              </a:gs>
            </a:gsLst>
            <a:lin ang="5400000" scaled="1"/>
            <a:tileRect/>
          </a:gradFill>
          <a:ln>
            <a:noFill/>
          </a:ln>
          <a:effectLst>
            <a:outerShdw blurRad="38100" dist="254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45720" tIns="45720" rIns="45720" bIns="45720" rtlCol="0" anchor="ctr"/>
          <a:lstStyle/>
          <a:p>
            <a:pPr marL="171450" indent="-171450" algn="ctr" defTabSz="914400">
              <a:buFont typeface="Wingdings" panose="05000000000000000000" pitchFamily="2" charset="2"/>
              <a:buChar char="ü"/>
            </a:pPr>
            <a:r>
              <a:rPr lang="en-US" sz="1500" i="1" dirty="0">
                <a:solidFill>
                  <a:prstClr val="black"/>
                </a:solidFill>
                <a:latin typeface="Georgia" panose="02040502050405020303" pitchFamily="18" charset="0"/>
                <a:cs typeface="Arial" pitchFamily="34" charset="0"/>
              </a:rPr>
              <a:t>XXX</a:t>
            </a:r>
          </a:p>
        </p:txBody>
      </p:sp>
    </p:spTree>
    <p:extLst>
      <p:ext uri="{BB962C8B-B14F-4D97-AF65-F5344CB8AC3E}">
        <p14:creationId xmlns:p14="http://schemas.microsoft.com/office/powerpoint/2010/main" val="31952422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0"/>
          <p:cNvSpPr txBox="1">
            <a:spLocks noGrp="1"/>
          </p:cNvSpPr>
          <p:nvPr>
            <p:ph type="ctrTitle"/>
          </p:nvPr>
        </p:nvSpPr>
        <p:spPr>
          <a:xfrm>
            <a:off x="277100" y="284200"/>
            <a:ext cx="2024100" cy="3678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b="1">
                <a:solidFill>
                  <a:srgbClr val="666666"/>
                </a:solidFill>
              </a:rPr>
              <a:t>4.</a:t>
            </a:r>
            <a:endParaRPr sz="4800" b="1">
              <a:solidFill>
                <a:srgbClr val="666666"/>
              </a:solidFill>
            </a:endParaRPr>
          </a:p>
          <a:p>
            <a:pPr marL="0" lvl="0" indent="0" algn="l" rtl="0">
              <a:spcBef>
                <a:spcPts val="0"/>
              </a:spcBef>
              <a:spcAft>
                <a:spcPts val="0"/>
              </a:spcAft>
              <a:buNone/>
            </a:pPr>
            <a:r>
              <a:rPr lang="en">
                <a:solidFill>
                  <a:srgbClr val="666666"/>
                </a:solidFill>
              </a:rPr>
              <a:t>Feature extraction</a:t>
            </a:r>
            <a:endParaRPr>
              <a:solidFill>
                <a:srgbClr val="666666"/>
              </a:solidFill>
            </a:endParaRPr>
          </a:p>
        </p:txBody>
      </p:sp>
      <p:sp>
        <p:nvSpPr>
          <p:cNvPr id="137" name="Google Shape;137;p20"/>
          <p:cNvSpPr txBox="1">
            <a:spLocks noGrp="1"/>
          </p:cNvSpPr>
          <p:nvPr>
            <p:ph type="subTitle" idx="1"/>
          </p:nvPr>
        </p:nvSpPr>
        <p:spPr>
          <a:xfrm>
            <a:off x="277100" y="3983050"/>
            <a:ext cx="20241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Let’s start with the first set of slides</a:t>
            </a:r>
            <a:endParaRPr/>
          </a:p>
        </p:txBody>
      </p:sp>
      <p:sp>
        <p:nvSpPr>
          <p:cNvPr id="138" name="Google Shape;138;p20"/>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pic>
        <p:nvPicPr>
          <p:cNvPr id="5" name="Immagine 4">
            <a:extLst>
              <a:ext uri="{FF2B5EF4-FFF2-40B4-BE49-F238E27FC236}">
                <a16:creationId xmlns:a16="http://schemas.microsoft.com/office/drawing/2014/main" id="{B299CCBC-E53F-5444-98BF-DE3AA4B6F152}"/>
              </a:ext>
            </a:extLst>
          </p:cNvPr>
          <p:cNvPicPr>
            <a:picLocks noChangeAspect="1"/>
          </p:cNvPicPr>
          <p:nvPr/>
        </p:nvPicPr>
        <p:blipFill>
          <a:blip r:embed="rId3"/>
          <a:stretch>
            <a:fillRect/>
          </a:stretch>
        </p:blipFill>
        <p:spPr>
          <a:xfrm>
            <a:off x="-5328" y="5067"/>
            <a:ext cx="564856" cy="558266"/>
          </a:xfrm>
          <a:prstGeom prst="rect">
            <a:avLst/>
          </a:prstGeom>
        </p:spPr>
      </p:pic>
    </p:spTree>
    <p:extLst>
      <p:ext uri="{BB962C8B-B14F-4D97-AF65-F5344CB8AC3E}">
        <p14:creationId xmlns:p14="http://schemas.microsoft.com/office/powerpoint/2010/main" val="1107272884"/>
      </p:ext>
    </p:extLst>
  </p:cSld>
  <p:clrMapOvr>
    <a:masterClrMapping/>
  </p:clrMapOvr>
</p:sld>
</file>

<file path=ppt/theme/theme1.xml><?xml version="1.0" encoding="utf-8"?>
<a:theme xmlns:a="http://schemas.openxmlformats.org/drawingml/2006/main" name="Ulysse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1261</TotalTime>
  <Words>1618</Words>
  <Application>Microsoft Macintosh PowerPoint</Application>
  <PresentationFormat>Presentazione su schermo (16:9)</PresentationFormat>
  <Paragraphs>277</Paragraphs>
  <Slides>46</Slides>
  <Notes>46</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46</vt:i4>
      </vt:variant>
    </vt:vector>
  </HeadingPairs>
  <TitlesOfParts>
    <vt:vector size="53" baseType="lpstr">
      <vt:lpstr>Georgia</vt:lpstr>
      <vt:lpstr>Nunito Sans</vt:lpstr>
      <vt:lpstr>Rockwell Extra Bold</vt:lpstr>
      <vt:lpstr>Calibri</vt:lpstr>
      <vt:lpstr>Arial</vt:lpstr>
      <vt:lpstr>Wingdings</vt:lpstr>
      <vt:lpstr>Ulysses template</vt:lpstr>
      <vt:lpstr>MEDICAL IMAGING &amp; BIG DATA PROJECT</vt:lpstr>
      <vt:lpstr>Table of contents</vt:lpstr>
      <vt:lpstr>1. Goal of the project</vt:lpstr>
      <vt:lpstr>Presentazione standard di PowerPoint</vt:lpstr>
      <vt:lpstr>2. Machine Learning applied to medical imaging</vt:lpstr>
      <vt:lpstr>Presentazione standard di PowerPoint</vt:lpstr>
      <vt:lpstr>3. Image pre-processing</vt:lpstr>
      <vt:lpstr>Presentazione standard di PowerPoint</vt:lpstr>
      <vt:lpstr>4. Feature extraction</vt:lpstr>
      <vt:lpstr>Presentazione standard di PowerPoint</vt:lpstr>
      <vt:lpstr>5. Knime model</vt:lpstr>
      <vt:lpstr>Presentazione standard di PowerPoint</vt:lpstr>
      <vt:lpstr>6. Results and images</vt:lpstr>
      <vt:lpstr>Presentazione standard di PowerPoint</vt:lpstr>
      <vt:lpstr>CONCLUSIONS</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This template is for a SlideDoc</vt:lpstr>
      <vt:lpstr>Hello! Nice to meet you</vt:lpstr>
      <vt:lpstr>Presentazione standard di PowerPoint</vt:lpstr>
      <vt:lpstr>This is a slide title</vt:lpstr>
      <vt:lpstr>You can also split your content</vt:lpstr>
      <vt:lpstr>In two or three columns</vt:lpstr>
      <vt:lpstr>A picture is worth a thousand words</vt:lpstr>
      <vt:lpstr>Want big impact? Use big image.</vt:lpstr>
      <vt:lpstr>And tables to compare data</vt:lpstr>
      <vt:lpstr>Maps</vt:lpstr>
      <vt:lpstr>89,526,124</vt:lpstr>
      <vt:lpstr>And even more numbers</vt:lpstr>
      <vt:lpstr>Our process is easy</vt:lpstr>
      <vt:lpstr>Let’s review some concepts</vt:lpstr>
      <vt:lpstr>You can insert graphs from Google Sheets</vt:lpstr>
      <vt:lpstr>Android Project</vt:lpstr>
      <vt:lpstr>iPhone Project</vt:lpstr>
      <vt:lpstr>Tablet Project</vt:lpstr>
      <vt:lpstr>Desktop Project</vt:lpstr>
      <vt:lpstr>Thank you very much for your time</vt:lpstr>
      <vt:lpstr>Credits</vt:lpstr>
      <vt:lpstr>Presentation design</vt:lpstr>
      <vt:lpstr>Presentazione standard di PowerPoint</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(OR SLIDEDOC) TITLE</dc:title>
  <cp:lastModifiedBy>ema carnati</cp:lastModifiedBy>
  <cp:revision>27</cp:revision>
  <dcterms:modified xsi:type="dcterms:W3CDTF">2019-04-07T13:43:52Z</dcterms:modified>
</cp:coreProperties>
</file>